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580" r:id="rId2"/>
    <p:sldId id="598" r:id="rId3"/>
    <p:sldId id="597" r:id="rId4"/>
    <p:sldId id="608" r:id="rId5"/>
    <p:sldId id="596" r:id="rId6"/>
    <p:sldId id="609" r:id="rId7"/>
    <p:sldId id="612" r:id="rId8"/>
    <p:sldId id="614" r:id="rId9"/>
    <p:sldId id="613" r:id="rId10"/>
    <p:sldId id="615" r:id="rId11"/>
    <p:sldId id="599" r:id="rId12"/>
    <p:sldId id="590" r:id="rId13"/>
  </p:sldIdLst>
  <p:sldSz cx="9906000" cy="6858000" type="A4"/>
  <p:notesSz cx="6797675" cy="9926638"/>
  <p:embeddedFontLst>
    <p:embeddedFont>
      <p:font typeface="나눔스퀘어 Bold" panose="020B0600000101010101" pitchFamily="50" charset="-127"/>
      <p:bold r:id="rId15"/>
    </p:embeddedFont>
    <p:embeddedFont>
      <p:font typeface="나눔스퀘어 ExtraBold" panose="020B0600000101010101" pitchFamily="50" charset="-127"/>
      <p:bold r:id="rId16"/>
    </p:embeddedFont>
    <p:embeddedFont>
      <p:font typeface="나눔스퀘어OTF ExtraBold" panose="020B0600000101010101" pitchFamily="34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598"/>
            <p14:sldId id="597"/>
            <p14:sldId id="608"/>
            <p14:sldId id="596"/>
            <p14:sldId id="609"/>
            <p14:sldId id="612"/>
            <p14:sldId id="614"/>
            <p14:sldId id="613"/>
            <p14:sldId id="615"/>
            <p14:sldId id="599"/>
            <p14:sldId id="5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DA5054"/>
    <a:srgbClr val="20534B"/>
    <a:srgbClr val="66FFCC"/>
    <a:srgbClr val="9966FF"/>
    <a:srgbClr val="1A1A1A"/>
    <a:srgbClr val="1D1D1B"/>
    <a:srgbClr val="FFE48F"/>
    <a:srgbClr val="4E4D5E"/>
    <a:srgbClr val="ABA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02" autoAdjust="0"/>
    <p:restoredTop sz="95962" autoAdjust="0"/>
  </p:normalViewPr>
  <p:slideViewPr>
    <p:cSldViewPr>
      <p:cViewPr varScale="1">
        <p:scale>
          <a:sx n="107" d="100"/>
          <a:sy n="107" d="100"/>
        </p:scale>
        <p:origin x="1296" y="11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37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12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96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359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135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1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944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7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656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3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18C108-EE4F-41A9-9680-DED69F4841A4}" type="slidenum">
              <a:rPr lang="ko-KR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1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jpeg"/><Relationship Id="rId7" Type="http://schemas.microsoft.com/office/2007/relationships/hdphoto" Target="../media/hdphoto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6.wdp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타원 81">
            <a:extLst>
              <a:ext uri="{FF2B5EF4-FFF2-40B4-BE49-F238E27FC236}">
                <a16:creationId xmlns:a16="http://schemas.microsoft.com/office/drawing/2014/main" id="{1FFF7F9B-1469-455F-BCBF-2917EF41048F}"/>
              </a:ext>
            </a:extLst>
          </p:cNvPr>
          <p:cNvSpPr/>
          <p:nvPr/>
        </p:nvSpPr>
        <p:spPr>
          <a:xfrm>
            <a:off x="2498431" y="1012368"/>
            <a:ext cx="4902494" cy="4902492"/>
          </a:xfrm>
          <a:prstGeom prst="ellipse">
            <a:avLst/>
          </a:prstGeom>
          <a:noFill/>
          <a:ln w="6350" cap="flat">
            <a:solidFill>
              <a:schemeClr val="bg1">
                <a:alpha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CF3318-ED3D-487D-A06D-16FAEBE0DEE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207181" y="-37245"/>
            <a:ext cx="2998247" cy="5194436"/>
          </a:xfrm>
          <a:prstGeom prst="line">
            <a:avLst/>
          </a:prstGeom>
          <a:noFill/>
          <a:ln w="1588" cap="flat">
            <a:solidFill>
              <a:schemeClr val="bg1"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CE58497-EF9B-4721-994D-5BF443158352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1763601" y="831823"/>
            <a:ext cx="3426990" cy="5988932"/>
          </a:xfrm>
          <a:prstGeom prst="line">
            <a:avLst/>
          </a:prstGeom>
          <a:noFill/>
          <a:ln w="1588" cap="flat">
            <a:solidFill>
              <a:schemeClr val="bg1"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13B70E9-E5CF-4542-88EF-36381CB17836}"/>
              </a:ext>
            </a:extLst>
          </p:cNvPr>
          <p:cNvCxnSpPr>
            <a:cxnSpLocks/>
            <a:stCxn id="9" idx="5"/>
          </p:cNvCxnSpPr>
          <p:nvPr/>
        </p:nvCxnSpPr>
        <p:spPr>
          <a:xfrm flipV="1">
            <a:off x="2462981" y="4702389"/>
            <a:ext cx="7443019" cy="42134"/>
          </a:xfrm>
          <a:prstGeom prst="line">
            <a:avLst/>
          </a:prstGeom>
          <a:noFill/>
          <a:ln w="1588" cap="flat">
            <a:solidFill>
              <a:schemeClr val="bg1"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8FA55B60-FFF9-404D-9F3E-3CFFF3926DC7}"/>
              </a:ext>
            </a:extLst>
          </p:cNvPr>
          <p:cNvSpPr/>
          <p:nvPr/>
        </p:nvSpPr>
        <p:spPr>
          <a:xfrm>
            <a:off x="2152995" y="646856"/>
            <a:ext cx="5562256" cy="5562256"/>
          </a:xfrm>
          <a:prstGeom prst="ellipse">
            <a:avLst/>
          </a:prstGeom>
          <a:noFill/>
          <a:ln w="1588" cap="flat">
            <a:solidFill>
              <a:schemeClr val="bg1">
                <a:alpha val="1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1E0D351-AB1A-4EDA-A4A5-457D22E47FE7}"/>
              </a:ext>
            </a:extLst>
          </p:cNvPr>
          <p:cNvSpPr>
            <a:spLocks/>
          </p:cNvSpPr>
          <p:nvPr/>
        </p:nvSpPr>
        <p:spPr bwMode="auto">
          <a:xfrm rot="10800000">
            <a:off x="3914644" y="2529136"/>
            <a:ext cx="2071770" cy="1799380"/>
          </a:xfrm>
          <a:custGeom>
            <a:avLst/>
            <a:gdLst>
              <a:gd name="T0" fmla="*/ 352 w 4050"/>
              <a:gd name="T1" fmla="*/ 0 h 3508"/>
              <a:gd name="T2" fmla="*/ 0 w 4050"/>
              <a:gd name="T3" fmla="*/ 610 h 3508"/>
              <a:gd name="T4" fmla="*/ 1673 w 4050"/>
              <a:gd name="T5" fmla="*/ 3508 h 3508"/>
              <a:gd name="T6" fmla="*/ 2377 w 4050"/>
              <a:gd name="T7" fmla="*/ 3508 h 3508"/>
              <a:gd name="T8" fmla="*/ 4050 w 4050"/>
              <a:gd name="T9" fmla="*/ 610 h 3508"/>
              <a:gd name="T10" fmla="*/ 3698 w 4050"/>
              <a:gd name="T11" fmla="*/ 0 h 3508"/>
              <a:gd name="T12" fmla="*/ 352 w 4050"/>
              <a:gd name="T13" fmla="*/ 0 h 3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50" h="3508">
                <a:moveTo>
                  <a:pt x="352" y="0"/>
                </a:moveTo>
                <a:cubicBezTo>
                  <a:pt x="196" y="271"/>
                  <a:pt x="157" y="339"/>
                  <a:pt x="0" y="610"/>
                </a:cubicBezTo>
                <a:cubicBezTo>
                  <a:pt x="1673" y="3508"/>
                  <a:pt x="1673" y="3508"/>
                  <a:pt x="1673" y="3508"/>
                </a:cubicBezTo>
                <a:cubicBezTo>
                  <a:pt x="1986" y="3508"/>
                  <a:pt x="2064" y="3508"/>
                  <a:pt x="2377" y="3508"/>
                </a:cubicBezTo>
                <a:cubicBezTo>
                  <a:pt x="4050" y="610"/>
                  <a:pt x="4050" y="610"/>
                  <a:pt x="4050" y="610"/>
                </a:cubicBezTo>
                <a:cubicBezTo>
                  <a:pt x="3894" y="339"/>
                  <a:pt x="3854" y="271"/>
                  <a:pt x="3698" y="0"/>
                </a:cubicBezTo>
                <a:lnTo>
                  <a:pt x="352" y="0"/>
                </a:lnTo>
                <a:close/>
              </a:path>
            </a:pathLst>
          </a:custGeom>
          <a:gradFill>
            <a:gsLst>
              <a:gs pos="0">
                <a:srgbClr val="66FFCC"/>
              </a:gs>
              <a:gs pos="100000">
                <a:schemeClr val="accent5">
                  <a:lumMod val="31000"/>
                </a:schemeClr>
              </a:gs>
            </a:gsLst>
            <a:path path="circle">
              <a:fillToRect r="100000" b="100000"/>
            </a:path>
          </a:gradFill>
          <a:ln w="1588" cap="flat">
            <a:noFill/>
            <a:prstDash val="solid"/>
            <a:miter lim="800000"/>
            <a:headEnd/>
            <a:tailEnd/>
          </a:ln>
          <a:effectLst>
            <a:outerShdw blurRad="698500" dist="152400" dir="2700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6F85153-45C8-4CC6-B3A9-9179CEA7C619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3347420" y="1824686"/>
            <a:ext cx="3207450" cy="2785414"/>
          </a:xfrm>
          <a:custGeom>
            <a:avLst/>
            <a:gdLst>
              <a:gd name="T0" fmla="*/ 6383 w 6990"/>
              <a:gd name="T1" fmla="*/ 0 h 6054"/>
              <a:gd name="T2" fmla="*/ 608 w 6990"/>
              <a:gd name="T3" fmla="*/ 0 h 6054"/>
              <a:gd name="T4" fmla="*/ 0 w 6990"/>
              <a:gd name="T5" fmla="*/ 1053 h 6054"/>
              <a:gd name="T6" fmla="*/ 2887 w 6990"/>
              <a:gd name="T7" fmla="*/ 6054 h 6054"/>
              <a:gd name="T8" fmla="*/ 4103 w 6990"/>
              <a:gd name="T9" fmla="*/ 6054 h 6054"/>
              <a:gd name="T10" fmla="*/ 6990 w 6990"/>
              <a:gd name="T11" fmla="*/ 1053 h 6054"/>
              <a:gd name="T12" fmla="*/ 6383 w 6990"/>
              <a:gd name="T13" fmla="*/ 0 h 6054"/>
              <a:gd name="T14" fmla="*/ 3847 w 6990"/>
              <a:gd name="T15" fmla="*/ 4365 h 6054"/>
              <a:gd name="T16" fmla="*/ 3143 w 6990"/>
              <a:gd name="T17" fmla="*/ 4365 h 6054"/>
              <a:gd name="T18" fmla="*/ 1470 w 6990"/>
              <a:gd name="T19" fmla="*/ 1467 h 6054"/>
              <a:gd name="T20" fmla="*/ 1822 w 6990"/>
              <a:gd name="T21" fmla="*/ 857 h 6054"/>
              <a:gd name="T22" fmla="*/ 5168 w 6990"/>
              <a:gd name="T23" fmla="*/ 857 h 6054"/>
              <a:gd name="T24" fmla="*/ 5520 w 6990"/>
              <a:gd name="T25" fmla="*/ 1467 h 6054"/>
              <a:gd name="T26" fmla="*/ 3847 w 6990"/>
              <a:gd name="T27" fmla="*/ 4365 h 6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90" h="6054">
                <a:moveTo>
                  <a:pt x="638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2887" y="6054"/>
                  <a:pt x="2887" y="6054"/>
                  <a:pt x="2887" y="6054"/>
                </a:cubicBezTo>
                <a:cubicBezTo>
                  <a:pt x="3428" y="6054"/>
                  <a:pt x="3563" y="6054"/>
                  <a:pt x="4103" y="6054"/>
                </a:cubicBezTo>
                <a:cubicBezTo>
                  <a:pt x="6990" y="1053"/>
                  <a:pt x="6990" y="1053"/>
                  <a:pt x="6990" y="1053"/>
                </a:cubicBezTo>
                <a:cubicBezTo>
                  <a:pt x="6720" y="585"/>
                  <a:pt x="6653" y="468"/>
                  <a:pt x="6383" y="0"/>
                </a:cubicBezTo>
                <a:close/>
                <a:moveTo>
                  <a:pt x="3847" y="4365"/>
                </a:moveTo>
                <a:cubicBezTo>
                  <a:pt x="3534" y="4365"/>
                  <a:pt x="3456" y="4365"/>
                  <a:pt x="3143" y="4365"/>
                </a:cubicBezTo>
                <a:cubicBezTo>
                  <a:pt x="1470" y="1467"/>
                  <a:pt x="1470" y="1467"/>
                  <a:pt x="1470" y="1467"/>
                </a:cubicBezTo>
                <a:cubicBezTo>
                  <a:pt x="1627" y="1196"/>
                  <a:pt x="1666" y="1128"/>
                  <a:pt x="1822" y="857"/>
                </a:cubicBezTo>
                <a:cubicBezTo>
                  <a:pt x="5168" y="857"/>
                  <a:pt x="5168" y="857"/>
                  <a:pt x="5168" y="857"/>
                </a:cubicBezTo>
                <a:cubicBezTo>
                  <a:pt x="5324" y="1128"/>
                  <a:pt x="5364" y="1196"/>
                  <a:pt x="5520" y="1467"/>
                </a:cubicBezTo>
                <a:lnTo>
                  <a:pt x="3847" y="4365"/>
                </a:lnTo>
                <a:close/>
              </a:path>
            </a:pathLst>
          </a:custGeom>
          <a:gradFill>
            <a:gsLst>
              <a:gs pos="0">
                <a:srgbClr val="66FFCC"/>
              </a:gs>
              <a:gs pos="100000">
                <a:schemeClr val="accent5">
                  <a:lumMod val="39000"/>
                </a:schemeClr>
              </a:gs>
            </a:gsLst>
            <a:path path="circle">
              <a:fillToRect r="100000" b="100000"/>
            </a:path>
          </a:gradFill>
          <a:ln w="1588" cap="flat">
            <a:noFill/>
            <a:prstDash val="solid"/>
            <a:miter lim="800000"/>
            <a:headEnd/>
            <a:tailEnd/>
          </a:ln>
          <a:effectLst>
            <a:outerShdw blurRad="698500" dist="152400" dir="2700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85DAB96-0AC1-4304-BAF0-31FA0B3586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9810" y="825834"/>
            <a:ext cx="0" cy="0"/>
          </a:xfrm>
          <a:prstGeom prst="line">
            <a:avLst/>
          </a:prstGeom>
          <a:noFill/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D6424E0-EAA2-456E-8F26-DFDD4A864479}"/>
              </a:ext>
            </a:extLst>
          </p:cNvPr>
          <p:cNvCxnSpPr>
            <a:cxnSpLocks/>
          </p:cNvCxnSpPr>
          <p:nvPr/>
        </p:nvCxnSpPr>
        <p:spPr>
          <a:xfrm>
            <a:off x="1989259" y="4098130"/>
            <a:ext cx="5927485" cy="0"/>
          </a:xfrm>
          <a:prstGeom prst="line">
            <a:avLst/>
          </a:prstGeom>
          <a:noFill/>
          <a:ln w="92075" cap="flat">
            <a:solidFill>
              <a:schemeClr val="bg1"/>
            </a:solidFill>
            <a:prstDash val="solid"/>
            <a:miter lim="800000"/>
            <a:headEnd/>
            <a:tailEnd/>
          </a:ln>
        </p:spPr>
      </p:cxnSp>
      <p:sp>
        <p:nvSpPr>
          <p:cNvPr id="11" name="Freeform 8">
            <a:extLst>
              <a:ext uri="{FF2B5EF4-FFF2-40B4-BE49-F238E27FC236}">
                <a16:creationId xmlns:a16="http://schemas.microsoft.com/office/drawing/2014/main" id="{B1F2CC86-74AA-48E8-9FA3-81911D33D234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912796" y="1420737"/>
            <a:ext cx="4080408" cy="3542890"/>
          </a:xfrm>
          <a:custGeom>
            <a:avLst/>
            <a:gdLst>
              <a:gd name="T0" fmla="*/ 9463 w 10070"/>
              <a:gd name="T1" fmla="*/ 0 h 8721"/>
              <a:gd name="T2" fmla="*/ 608 w 10070"/>
              <a:gd name="T3" fmla="*/ 0 h 8721"/>
              <a:gd name="T4" fmla="*/ 0 w 10070"/>
              <a:gd name="T5" fmla="*/ 1053 h 8721"/>
              <a:gd name="T6" fmla="*/ 4427 w 10070"/>
              <a:gd name="T7" fmla="*/ 8721 h 8721"/>
              <a:gd name="T8" fmla="*/ 5643 w 10070"/>
              <a:gd name="T9" fmla="*/ 8721 h 8721"/>
              <a:gd name="T10" fmla="*/ 10070 w 10070"/>
              <a:gd name="T11" fmla="*/ 1053 h 8721"/>
              <a:gd name="T12" fmla="*/ 9463 w 10070"/>
              <a:gd name="T13" fmla="*/ 0 h 8721"/>
              <a:gd name="T14" fmla="*/ 5643 w 10070"/>
              <a:gd name="T15" fmla="*/ 6943 h 8721"/>
              <a:gd name="T16" fmla="*/ 4427 w 10070"/>
              <a:gd name="T17" fmla="*/ 6943 h 8721"/>
              <a:gd name="T18" fmla="*/ 1540 w 10070"/>
              <a:gd name="T19" fmla="*/ 1942 h 8721"/>
              <a:gd name="T20" fmla="*/ 2148 w 10070"/>
              <a:gd name="T21" fmla="*/ 889 h 8721"/>
              <a:gd name="T22" fmla="*/ 7923 w 10070"/>
              <a:gd name="T23" fmla="*/ 889 h 8721"/>
              <a:gd name="T24" fmla="*/ 8530 w 10070"/>
              <a:gd name="T25" fmla="*/ 1942 h 8721"/>
              <a:gd name="T26" fmla="*/ 5643 w 10070"/>
              <a:gd name="T27" fmla="*/ 6943 h 8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070" h="8721">
                <a:moveTo>
                  <a:pt x="946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4427" y="8721"/>
                  <a:pt x="4427" y="8721"/>
                  <a:pt x="4427" y="8721"/>
                </a:cubicBezTo>
                <a:cubicBezTo>
                  <a:pt x="4968" y="8721"/>
                  <a:pt x="5103" y="8721"/>
                  <a:pt x="5643" y="8721"/>
                </a:cubicBezTo>
                <a:cubicBezTo>
                  <a:pt x="10070" y="1053"/>
                  <a:pt x="10070" y="1053"/>
                  <a:pt x="10070" y="1053"/>
                </a:cubicBezTo>
                <a:cubicBezTo>
                  <a:pt x="9800" y="585"/>
                  <a:pt x="9733" y="468"/>
                  <a:pt x="9463" y="0"/>
                </a:cubicBezTo>
                <a:close/>
                <a:moveTo>
                  <a:pt x="5643" y="6943"/>
                </a:moveTo>
                <a:cubicBezTo>
                  <a:pt x="5103" y="6943"/>
                  <a:pt x="4968" y="6943"/>
                  <a:pt x="4427" y="6943"/>
                </a:cubicBezTo>
                <a:cubicBezTo>
                  <a:pt x="1540" y="1942"/>
                  <a:pt x="1540" y="1942"/>
                  <a:pt x="1540" y="1942"/>
                </a:cubicBezTo>
                <a:cubicBezTo>
                  <a:pt x="1810" y="1474"/>
                  <a:pt x="1878" y="1357"/>
                  <a:pt x="2148" y="889"/>
                </a:cubicBezTo>
                <a:cubicBezTo>
                  <a:pt x="7923" y="889"/>
                  <a:pt x="7923" y="889"/>
                  <a:pt x="7923" y="889"/>
                </a:cubicBezTo>
                <a:cubicBezTo>
                  <a:pt x="8193" y="1357"/>
                  <a:pt x="8260" y="1474"/>
                  <a:pt x="8530" y="1942"/>
                </a:cubicBezTo>
                <a:lnTo>
                  <a:pt x="5643" y="6943"/>
                </a:lnTo>
                <a:close/>
              </a:path>
            </a:pathLst>
          </a:custGeom>
          <a:gradFill>
            <a:gsLst>
              <a:gs pos="0">
                <a:srgbClr val="66FFCC"/>
              </a:gs>
              <a:gs pos="100000">
                <a:schemeClr val="accent5">
                  <a:lumMod val="39000"/>
                </a:schemeClr>
              </a:gs>
            </a:gsLst>
            <a:path path="circle">
              <a:fillToRect r="100000" b="100000"/>
            </a:path>
          </a:gradFill>
          <a:ln w="1588" cap="flat">
            <a:noFill/>
            <a:prstDash val="solid"/>
            <a:miter lim="800000"/>
            <a:headEnd/>
            <a:tailEnd/>
          </a:ln>
          <a:effectLst>
            <a:outerShdw blurRad="698500" dist="152400" dir="2700000" algn="t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C23B37C-1D54-4968-B8CB-7CF83651F28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462981" y="831823"/>
            <a:ext cx="4980038" cy="4325368"/>
          </a:xfrm>
          <a:custGeom>
            <a:avLst/>
            <a:gdLst>
              <a:gd name="T0" fmla="*/ 12136 w 12744"/>
              <a:gd name="T1" fmla="*/ 0 h 11037"/>
              <a:gd name="T2" fmla="*/ 608 w 12744"/>
              <a:gd name="T3" fmla="*/ 0 h 11037"/>
              <a:gd name="T4" fmla="*/ 0 w 12744"/>
              <a:gd name="T5" fmla="*/ 1053 h 11037"/>
              <a:gd name="T6" fmla="*/ 5764 w 12744"/>
              <a:gd name="T7" fmla="*/ 11037 h 11037"/>
              <a:gd name="T8" fmla="*/ 6980 w 12744"/>
              <a:gd name="T9" fmla="*/ 11037 h 11037"/>
              <a:gd name="T10" fmla="*/ 12744 w 12744"/>
              <a:gd name="T11" fmla="*/ 1053 h 11037"/>
              <a:gd name="T12" fmla="*/ 12136 w 12744"/>
              <a:gd name="T13" fmla="*/ 0 h 11037"/>
              <a:gd name="T14" fmla="*/ 6980 w 12744"/>
              <a:gd name="T15" fmla="*/ 9442 h 11037"/>
              <a:gd name="T16" fmla="*/ 5764 w 12744"/>
              <a:gd name="T17" fmla="*/ 9442 h 11037"/>
              <a:gd name="T18" fmla="*/ 1350 w 12744"/>
              <a:gd name="T19" fmla="*/ 1796 h 11037"/>
              <a:gd name="T20" fmla="*/ 1957 w 12744"/>
              <a:gd name="T21" fmla="*/ 743 h 11037"/>
              <a:gd name="T22" fmla="*/ 10787 w 12744"/>
              <a:gd name="T23" fmla="*/ 743 h 11037"/>
              <a:gd name="T24" fmla="*/ 11394 w 12744"/>
              <a:gd name="T25" fmla="*/ 1796 h 11037"/>
              <a:gd name="T26" fmla="*/ 6980 w 12744"/>
              <a:gd name="T27" fmla="*/ 9442 h 1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44" h="11037">
                <a:moveTo>
                  <a:pt x="12136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5764" y="11037"/>
                  <a:pt x="5764" y="11037"/>
                  <a:pt x="5764" y="11037"/>
                </a:cubicBezTo>
                <a:cubicBezTo>
                  <a:pt x="6304" y="11037"/>
                  <a:pt x="6440" y="11037"/>
                  <a:pt x="6980" y="11037"/>
                </a:cubicBezTo>
                <a:cubicBezTo>
                  <a:pt x="12744" y="1053"/>
                  <a:pt x="12744" y="1053"/>
                  <a:pt x="12744" y="1053"/>
                </a:cubicBezTo>
                <a:cubicBezTo>
                  <a:pt x="12474" y="585"/>
                  <a:pt x="12406" y="468"/>
                  <a:pt x="12136" y="0"/>
                </a:cubicBezTo>
                <a:close/>
                <a:moveTo>
                  <a:pt x="6980" y="9442"/>
                </a:moveTo>
                <a:cubicBezTo>
                  <a:pt x="6440" y="9442"/>
                  <a:pt x="6304" y="9442"/>
                  <a:pt x="5764" y="9442"/>
                </a:cubicBezTo>
                <a:cubicBezTo>
                  <a:pt x="1350" y="1796"/>
                  <a:pt x="1350" y="1796"/>
                  <a:pt x="1350" y="1796"/>
                </a:cubicBezTo>
                <a:cubicBezTo>
                  <a:pt x="1620" y="1328"/>
                  <a:pt x="1687" y="1211"/>
                  <a:pt x="1957" y="743"/>
                </a:cubicBezTo>
                <a:cubicBezTo>
                  <a:pt x="10787" y="743"/>
                  <a:pt x="10787" y="743"/>
                  <a:pt x="10787" y="743"/>
                </a:cubicBezTo>
                <a:cubicBezTo>
                  <a:pt x="11057" y="1211"/>
                  <a:pt x="11124" y="1328"/>
                  <a:pt x="11394" y="1796"/>
                </a:cubicBezTo>
                <a:lnTo>
                  <a:pt x="6980" y="9442"/>
                </a:lnTo>
                <a:close/>
              </a:path>
            </a:pathLst>
          </a:custGeom>
          <a:gradFill>
            <a:gsLst>
              <a:gs pos="0">
                <a:srgbClr val="66FFCC"/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r="100000" b="100000"/>
            </a:path>
          </a:gra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119" y="3531609"/>
            <a:ext cx="5011178" cy="141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27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Time Travel</a:t>
            </a:r>
          </a:p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OTF ExtraBold" panose="020B0600000101010101" pitchFamily="34" charset="-127"/>
                <a:cs typeface="+mj-cs"/>
              </a:rPr>
              <a:t>기획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OTF ExtraBold" panose="020B0600000101010101" pitchFamily="34" charset="-127"/>
                <a:cs typeface="+mj-cs"/>
              </a:rPr>
              <a:t>2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스퀘어OTF ExtraBold" panose="020B0600000101010101" pitchFamily="34" charset="-127"/>
                <a:cs typeface="+mj-cs"/>
              </a:rPr>
              <a:t>반 최지영 미니프로젝트 기획서</a:t>
            </a:r>
            <a:endParaRPr lang="en-US" altLang="ko-KR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0534B"/>
              </a:solidFill>
              <a:latin typeface="+mj-lt"/>
              <a:ea typeface="+mj-ea"/>
              <a:cs typeface="+mj-cs"/>
            </a:endParaRPr>
          </a:p>
          <a:p>
            <a:pPr algn="dist"/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j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FEF0470-62F8-4EC5-B66A-E95A5B850270}"/>
              </a:ext>
            </a:extLst>
          </p:cNvPr>
          <p:cNvCxnSpPr>
            <a:cxnSpLocks/>
          </p:cNvCxnSpPr>
          <p:nvPr/>
        </p:nvCxnSpPr>
        <p:spPr>
          <a:xfrm>
            <a:off x="1989259" y="2720071"/>
            <a:ext cx="5927485" cy="0"/>
          </a:xfrm>
          <a:prstGeom prst="line">
            <a:avLst/>
          </a:prstGeom>
          <a:noFill/>
          <a:ln w="92075" cap="flat">
            <a:solidFill>
              <a:schemeClr val="bg1"/>
            </a:solidFill>
            <a:prstDash val="solid"/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998CAB61-2AB5-BF2B-1E45-C20186A5F4D5}"/>
              </a:ext>
            </a:extLst>
          </p:cNvPr>
          <p:cNvGrpSpPr/>
          <p:nvPr/>
        </p:nvGrpSpPr>
        <p:grpSpPr>
          <a:xfrm>
            <a:off x="1320419" y="260648"/>
            <a:ext cx="7265161" cy="817804"/>
            <a:chOff x="1312585" y="666980"/>
            <a:chExt cx="7265161" cy="81780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2DBC86E-0E6F-F9FC-534E-DCC8D048CD84}"/>
                </a:ext>
              </a:extLst>
            </p:cNvPr>
            <p:cNvGrpSpPr/>
            <p:nvPr/>
          </p:nvGrpSpPr>
          <p:grpSpPr>
            <a:xfrm>
              <a:off x="2427387" y="666980"/>
              <a:ext cx="5040214" cy="817804"/>
              <a:chOff x="3151286" y="698692"/>
              <a:chExt cx="3592414" cy="798195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B8DB6F4-FF9B-EEBA-0F8E-AE6397CBB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1496887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2061BD3-5221-5FFF-C426-8FEED18F4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698692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E142A9-C8B2-A1CC-0F29-12FB6775A783}"/>
                </a:ext>
              </a:extLst>
            </p:cNvPr>
            <p:cNvSpPr txBox="1"/>
            <p:nvPr/>
          </p:nvSpPr>
          <p:spPr>
            <a:xfrm>
              <a:off x="1312585" y="903627"/>
              <a:ext cx="7265161" cy="347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spcAft>
                  <a:spcPts val="300"/>
                </a:spcAft>
                <a:buSzPct val="80000"/>
              </a:pP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핵심 시스템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 –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시간 여행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pic>
        <p:nvPicPr>
          <p:cNvPr id="2" name="Picture 2" descr="Warped Top-Down Tech Lab | OpenGameArt.org">
            <a:extLst>
              <a:ext uri="{FF2B5EF4-FFF2-40B4-BE49-F238E27FC236}">
                <a16:creationId xmlns:a16="http://schemas.microsoft.com/office/drawing/2014/main" id="{C65FA533-741D-FFE1-C360-024039E83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/>
          <a:stretch/>
        </p:blipFill>
        <p:spPr bwMode="auto">
          <a:xfrm>
            <a:off x="1604627" y="1916832"/>
            <a:ext cx="6696744" cy="3347870"/>
          </a:xfrm>
          <a:prstGeom prst="rect">
            <a:avLst/>
          </a:prstGeom>
          <a:solidFill>
            <a:schemeClr val="accent1">
              <a:lumMod val="20000"/>
              <a:lumOff val="80000"/>
              <a:alpha val="33000"/>
            </a:schemeClr>
          </a:solidFill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810D38-64CF-C6DB-9394-C6299A8169F0}"/>
              </a:ext>
            </a:extLst>
          </p:cNvPr>
          <p:cNvSpPr/>
          <p:nvPr/>
        </p:nvSpPr>
        <p:spPr>
          <a:xfrm>
            <a:off x="0" y="5779894"/>
            <a:ext cx="9906000" cy="50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과거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1EDFC91-C79D-B5D1-E1FD-9F46AE0A74D9}"/>
              </a:ext>
            </a:extLst>
          </p:cNvPr>
          <p:cNvGrpSpPr/>
          <p:nvPr/>
        </p:nvGrpSpPr>
        <p:grpSpPr>
          <a:xfrm>
            <a:off x="5152611" y="3543910"/>
            <a:ext cx="1872208" cy="1048159"/>
            <a:chOff x="3512737" y="3683300"/>
            <a:chExt cx="2062702" cy="1264183"/>
          </a:xfrm>
        </p:grpSpPr>
        <p:pic>
          <p:nvPicPr>
            <p:cNvPr id="3" name="Picture 4" descr="회색 및 녹색 로봇 일러스트, 로봇 애니메이션 스프라이트 2D 컴퓨터 그래픽 게임, 로봇, 전자 제품, 비디오 게임, 예술 게임 png  | PNGWing">
              <a:extLst>
                <a:ext uri="{FF2B5EF4-FFF2-40B4-BE49-F238E27FC236}">
                  <a16:creationId xmlns:a16="http://schemas.microsoft.com/office/drawing/2014/main" id="{BB69E2F5-E572-F334-EE0A-5C064A564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2737" y="3757449"/>
              <a:ext cx="2062702" cy="111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달 5">
              <a:extLst>
                <a:ext uri="{FF2B5EF4-FFF2-40B4-BE49-F238E27FC236}">
                  <a16:creationId xmlns:a16="http://schemas.microsoft.com/office/drawing/2014/main" id="{B95F3643-1856-97A5-952C-D85E7940CB51}"/>
                </a:ext>
              </a:extLst>
            </p:cNvPr>
            <p:cNvSpPr/>
            <p:nvPr/>
          </p:nvSpPr>
          <p:spPr>
            <a:xfrm>
              <a:off x="3906068" y="3683300"/>
              <a:ext cx="452495" cy="1264183"/>
            </a:xfrm>
            <a:prstGeom prst="moon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76764B-2A9F-8869-8B79-C70D1D20358B}"/>
              </a:ext>
            </a:extLst>
          </p:cNvPr>
          <p:cNvSpPr/>
          <p:nvPr/>
        </p:nvSpPr>
        <p:spPr>
          <a:xfrm>
            <a:off x="3584848" y="1916833"/>
            <a:ext cx="1368152" cy="720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5892D1-7FDD-0434-51A5-2413FF3D3F0F}"/>
              </a:ext>
            </a:extLst>
          </p:cNvPr>
          <p:cNvSpPr/>
          <p:nvPr/>
        </p:nvSpPr>
        <p:spPr>
          <a:xfrm>
            <a:off x="3584847" y="4621175"/>
            <a:ext cx="1368152" cy="6435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A52031-570E-0568-5CD7-E98BA4708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52" b="96899" l="5702" r="92544">
                        <a14:foregroundMark x1="63596" y1="10465" x2="69298" y2="7752"/>
                        <a14:foregroundMark x1="87281" y1="27519" x2="92544" y2="34884"/>
                        <a14:foregroundMark x1="59211" y1="82558" x2="29825" y2="87209"/>
                        <a14:foregroundMark x1="53947" y1="72481" x2="51316" y2="75969"/>
                        <a14:foregroundMark x1="11842" y1="94961" x2="11842" y2="94961"/>
                        <a14:foregroundMark x1="8772" y1="95736" x2="5702" y2="96899"/>
                        <a14:foregroundMark x1="16228" y1="94574" x2="12719" y2="96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2794" y="3590767"/>
            <a:ext cx="828573" cy="93759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66ACCF2-D795-18BB-08F4-6E00DDAC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1" b="89635" l="10000" r="90000">
                        <a14:foregroundMark x1="37907" y1="9213" x2="47558" y2="8253"/>
                        <a14:foregroundMark x1="40233" y1="4798" x2="40581" y2="2111"/>
                        <a14:foregroundMark x1="44767" y1="68714" x2="46163" y2="70250"/>
                        <a14:foregroundMark x1="64302" y1="69290" x2="69070" y2="76967"/>
                        <a14:foregroundMark x1="66744" y1="76392" x2="65698" y2="72361"/>
                        <a14:foregroundMark x1="66860" y1="78887" x2="66744" y2="80422"/>
                        <a14:foregroundMark x1="65581" y1="76583" x2="63256" y2="72745"/>
                        <a14:foregroundMark x1="62442" y1="72169" x2="62442" y2="72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413" y="3727503"/>
            <a:ext cx="1691607" cy="10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6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373586-9B74-6AE2-E241-49A646302185}"/>
              </a:ext>
            </a:extLst>
          </p:cNvPr>
          <p:cNvGrpSpPr/>
          <p:nvPr/>
        </p:nvGrpSpPr>
        <p:grpSpPr>
          <a:xfrm>
            <a:off x="1320419" y="260648"/>
            <a:ext cx="7265161" cy="817804"/>
            <a:chOff x="1312585" y="666980"/>
            <a:chExt cx="7265161" cy="81780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1D106D7-57B9-4419-9DF7-11D7F7FF6C3D}"/>
                </a:ext>
              </a:extLst>
            </p:cNvPr>
            <p:cNvGrpSpPr/>
            <p:nvPr/>
          </p:nvGrpSpPr>
          <p:grpSpPr>
            <a:xfrm>
              <a:off x="2427387" y="666980"/>
              <a:ext cx="5040214" cy="817804"/>
              <a:chOff x="3151286" y="698692"/>
              <a:chExt cx="3592414" cy="798195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EFF9FB4-8571-46EE-B7D7-2D6666B1C7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1496887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2ED8119-8DF9-487E-B708-48B84C89D9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698692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6F8011-A1AD-4B0B-89E9-7AD95A629050}"/>
                </a:ext>
              </a:extLst>
            </p:cNvPr>
            <p:cNvSpPr txBox="1"/>
            <p:nvPr/>
          </p:nvSpPr>
          <p:spPr>
            <a:xfrm>
              <a:off x="1312585" y="903627"/>
              <a:ext cx="7265161" cy="347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spcAft>
                  <a:spcPts val="300"/>
                </a:spcAft>
                <a:buSzPct val="80000"/>
              </a:pPr>
              <a:r>
                <a:rPr lang="ko-KR" altLang="en-US" sz="2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인게임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 화면 예시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190D6E-DFA4-4D0F-C909-83AF62785058}"/>
              </a:ext>
            </a:extLst>
          </p:cNvPr>
          <p:cNvGrpSpPr/>
          <p:nvPr/>
        </p:nvGrpSpPr>
        <p:grpSpPr>
          <a:xfrm>
            <a:off x="2288705" y="1442079"/>
            <a:ext cx="5256584" cy="4918626"/>
            <a:chOff x="1424608" y="2060848"/>
            <a:chExt cx="2845480" cy="3979459"/>
          </a:xfrm>
        </p:grpSpPr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C8EAD26A-B046-40B4-8982-66E4E2D99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608" y="2060848"/>
              <a:ext cx="2824213" cy="397945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pic>
          <p:nvPicPr>
            <p:cNvPr id="1026" name="Picture 2" descr="Warped Top-Down Tech Lab | OpenGameArt.org">
              <a:extLst>
                <a:ext uri="{FF2B5EF4-FFF2-40B4-BE49-F238E27FC236}">
                  <a16:creationId xmlns:a16="http://schemas.microsoft.com/office/drawing/2014/main" id="{DE486371-E0AD-ECE4-9134-F49211DAC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609" y="2060849"/>
              <a:ext cx="2845479" cy="397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273A48F-0CB1-3349-544D-A7F46686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1" b="89635" l="10000" r="90000">
                        <a14:foregroundMark x1="37907" y1="9213" x2="47558" y2="8253"/>
                        <a14:foregroundMark x1="40233" y1="4798" x2="40581" y2="2111"/>
                        <a14:foregroundMark x1="44767" y1="68714" x2="46163" y2="70250"/>
                        <a14:foregroundMark x1="64302" y1="69290" x2="69070" y2="76967"/>
                        <a14:foregroundMark x1="66744" y1="76392" x2="65698" y2="72361"/>
                        <a14:foregroundMark x1="66860" y1="78887" x2="66744" y2="80422"/>
                        <a14:foregroundMark x1="65581" y1="76583" x2="63256" y2="72745"/>
                        <a14:foregroundMark x1="62442" y1="72169" x2="62442" y2="72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67" y="4391121"/>
            <a:ext cx="1691607" cy="10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회색 및 녹색 로봇 일러스트, 로봇 애니메이션 스프라이트 2D 컴퓨터 그래픽 게임, 로봇, 전자 제품, 비디오 게임, 예술 게임 png  | PNGWing">
            <a:extLst>
              <a:ext uri="{FF2B5EF4-FFF2-40B4-BE49-F238E27FC236}">
                <a16:creationId xmlns:a16="http://schemas.microsoft.com/office/drawing/2014/main" id="{263547FA-738F-559E-A592-595049296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9740" y="4317157"/>
            <a:ext cx="1676918" cy="9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FC15840-E03D-49F1-78FE-0F3957FB4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554" y="1212017"/>
            <a:ext cx="1829995" cy="102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5E9092-F745-D9D3-D2AE-C124CC25AC25}"/>
              </a:ext>
            </a:extLst>
          </p:cNvPr>
          <p:cNvSpPr/>
          <p:nvPr/>
        </p:nvSpPr>
        <p:spPr>
          <a:xfrm>
            <a:off x="2332523" y="5750693"/>
            <a:ext cx="576064" cy="5760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7A23E4EB-7886-2B01-353D-1E167929C7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24" y="5174629"/>
            <a:ext cx="576063" cy="576063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EEC0A1CF-1C8A-E9CB-043B-7656F2666F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64" y="5779548"/>
            <a:ext cx="456017" cy="456017"/>
          </a:xfrm>
          <a:prstGeom prst="rect">
            <a:avLst/>
          </a:prstGeom>
        </p:spPr>
      </p:pic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82F8C991-81F3-F24F-B295-DA6AE7D1D0C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69" y="5829210"/>
            <a:ext cx="456017" cy="45601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F95CC1E-6994-E103-A738-CD914655D025}"/>
              </a:ext>
            </a:extLst>
          </p:cNvPr>
          <p:cNvSpPr/>
          <p:nvPr/>
        </p:nvSpPr>
        <p:spPr>
          <a:xfrm>
            <a:off x="2962728" y="5744565"/>
            <a:ext cx="576064" cy="5760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BFB4652-53BF-9E67-BE2D-B903AE45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91" y="5206458"/>
            <a:ext cx="674885" cy="67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A0D10D5-D990-0573-96E9-2F3954BBDA59}"/>
              </a:ext>
            </a:extLst>
          </p:cNvPr>
          <p:cNvSpPr/>
          <p:nvPr/>
        </p:nvSpPr>
        <p:spPr>
          <a:xfrm>
            <a:off x="3592933" y="5744565"/>
            <a:ext cx="576064" cy="5760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08" name="Picture 12" descr="보안 잠금 ">
            <a:extLst>
              <a:ext uri="{FF2B5EF4-FFF2-40B4-BE49-F238E27FC236}">
                <a16:creationId xmlns:a16="http://schemas.microsoft.com/office/drawing/2014/main" id="{627113DF-5502-3DF4-4757-D74EF7922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43" y="5758753"/>
            <a:ext cx="497605" cy="49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FAC3F4-6DF5-A4A3-3AEF-44486EA079EA}"/>
              </a:ext>
            </a:extLst>
          </p:cNvPr>
          <p:cNvSpPr/>
          <p:nvPr/>
        </p:nvSpPr>
        <p:spPr>
          <a:xfrm>
            <a:off x="5928391" y="1448863"/>
            <a:ext cx="1616898" cy="10247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미니 맵</a:t>
            </a:r>
          </a:p>
        </p:txBody>
      </p:sp>
    </p:spTree>
    <p:extLst>
      <p:ext uri="{BB962C8B-B14F-4D97-AF65-F5344CB8AC3E}">
        <p14:creationId xmlns:p14="http://schemas.microsoft.com/office/powerpoint/2010/main" val="3138406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3">
            <a:extLst>
              <a:ext uri="{FF2B5EF4-FFF2-40B4-BE49-F238E27FC236}">
                <a16:creationId xmlns:a16="http://schemas.microsoft.com/office/drawing/2014/main" id="{E9497AD3-3194-6BFD-5AA6-CCF6B3B1B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8" y="-37245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91E0D351-AB1A-4EDA-A4A5-457D22E47FE7}"/>
              </a:ext>
            </a:extLst>
          </p:cNvPr>
          <p:cNvSpPr>
            <a:spLocks/>
          </p:cNvSpPr>
          <p:nvPr/>
        </p:nvSpPr>
        <p:spPr bwMode="auto">
          <a:xfrm rot="10800000">
            <a:off x="3914644" y="2529136"/>
            <a:ext cx="2071770" cy="1799380"/>
          </a:xfrm>
          <a:custGeom>
            <a:avLst/>
            <a:gdLst>
              <a:gd name="T0" fmla="*/ 352 w 4050"/>
              <a:gd name="T1" fmla="*/ 0 h 3508"/>
              <a:gd name="T2" fmla="*/ 0 w 4050"/>
              <a:gd name="T3" fmla="*/ 610 h 3508"/>
              <a:gd name="T4" fmla="*/ 1673 w 4050"/>
              <a:gd name="T5" fmla="*/ 3508 h 3508"/>
              <a:gd name="T6" fmla="*/ 2377 w 4050"/>
              <a:gd name="T7" fmla="*/ 3508 h 3508"/>
              <a:gd name="T8" fmla="*/ 4050 w 4050"/>
              <a:gd name="T9" fmla="*/ 610 h 3508"/>
              <a:gd name="T10" fmla="*/ 3698 w 4050"/>
              <a:gd name="T11" fmla="*/ 0 h 3508"/>
              <a:gd name="T12" fmla="*/ 352 w 4050"/>
              <a:gd name="T13" fmla="*/ 0 h 3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50" h="3508">
                <a:moveTo>
                  <a:pt x="352" y="0"/>
                </a:moveTo>
                <a:cubicBezTo>
                  <a:pt x="196" y="271"/>
                  <a:pt x="157" y="339"/>
                  <a:pt x="0" y="610"/>
                </a:cubicBezTo>
                <a:cubicBezTo>
                  <a:pt x="1673" y="3508"/>
                  <a:pt x="1673" y="3508"/>
                  <a:pt x="1673" y="3508"/>
                </a:cubicBezTo>
                <a:cubicBezTo>
                  <a:pt x="1986" y="3508"/>
                  <a:pt x="2064" y="3508"/>
                  <a:pt x="2377" y="3508"/>
                </a:cubicBezTo>
                <a:cubicBezTo>
                  <a:pt x="4050" y="610"/>
                  <a:pt x="4050" y="610"/>
                  <a:pt x="4050" y="610"/>
                </a:cubicBezTo>
                <a:cubicBezTo>
                  <a:pt x="3894" y="339"/>
                  <a:pt x="3854" y="271"/>
                  <a:pt x="3698" y="0"/>
                </a:cubicBezTo>
                <a:lnTo>
                  <a:pt x="352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FFF7F9B-1469-455F-BCBF-2917EF41048F}"/>
              </a:ext>
            </a:extLst>
          </p:cNvPr>
          <p:cNvSpPr/>
          <p:nvPr/>
        </p:nvSpPr>
        <p:spPr>
          <a:xfrm>
            <a:off x="2498431" y="1012368"/>
            <a:ext cx="4902494" cy="4902492"/>
          </a:xfrm>
          <a:prstGeom prst="ellipse">
            <a:avLst/>
          </a:prstGeom>
          <a:noFill/>
          <a:ln w="6350" cap="flat">
            <a:solidFill>
              <a:schemeClr val="bg1">
                <a:alpha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7CF3318-ED3D-487D-A06D-16FAEBE0DEE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207181" y="-37245"/>
            <a:ext cx="2998247" cy="5194436"/>
          </a:xfrm>
          <a:prstGeom prst="line">
            <a:avLst/>
          </a:prstGeom>
          <a:noFill/>
          <a:ln w="1588" cap="flat">
            <a:solidFill>
              <a:schemeClr val="bg1"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CE58497-EF9B-4721-994D-5BF443158352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1763601" y="831823"/>
            <a:ext cx="3426990" cy="5988932"/>
          </a:xfrm>
          <a:prstGeom prst="line">
            <a:avLst/>
          </a:prstGeom>
          <a:noFill/>
          <a:ln w="1588" cap="flat">
            <a:solidFill>
              <a:schemeClr val="bg1"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13B70E9-E5CF-4542-88EF-36381CB17836}"/>
              </a:ext>
            </a:extLst>
          </p:cNvPr>
          <p:cNvCxnSpPr>
            <a:cxnSpLocks/>
            <a:stCxn id="9" idx="5"/>
          </p:cNvCxnSpPr>
          <p:nvPr/>
        </p:nvCxnSpPr>
        <p:spPr>
          <a:xfrm flipV="1">
            <a:off x="2462981" y="4702389"/>
            <a:ext cx="7443019" cy="42134"/>
          </a:xfrm>
          <a:prstGeom prst="line">
            <a:avLst/>
          </a:prstGeom>
          <a:noFill/>
          <a:ln w="1588" cap="flat">
            <a:solidFill>
              <a:schemeClr val="bg1">
                <a:alpha val="10000"/>
              </a:schemeClr>
            </a:solidFill>
            <a:prstDash val="solid"/>
            <a:miter lim="800000"/>
            <a:headEnd/>
            <a:tailEnd/>
          </a:ln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8FA55B60-FFF9-404D-9F3E-3CFFF3926DC7}"/>
              </a:ext>
            </a:extLst>
          </p:cNvPr>
          <p:cNvSpPr/>
          <p:nvPr/>
        </p:nvSpPr>
        <p:spPr>
          <a:xfrm>
            <a:off x="2152995" y="646856"/>
            <a:ext cx="5562256" cy="5562256"/>
          </a:xfrm>
          <a:prstGeom prst="ellipse">
            <a:avLst/>
          </a:prstGeom>
          <a:noFill/>
          <a:ln w="1588" cap="flat">
            <a:solidFill>
              <a:schemeClr val="bg1">
                <a:alpha val="1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E6F85153-45C8-4CC6-B3A9-9179CEA7C619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3347420" y="1824686"/>
            <a:ext cx="3207450" cy="2785414"/>
          </a:xfrm>
          <a:custGeom>
            <a:avLst/>
            <a:gdLst>
              <a:gd name="T0" fmla="*/ 6383 w 6990"/>
              <a:gd name="T1" fmla="*/ 0 h 6054"/>
              <a:gd name="T2" fmla="*/ 608 w 6990"/>
              <a:gd name="T3" fmla="*/ 0 h 6054"/>
              <a:gd name="T4" fmla="*/ 0 w 6990"/>
              <a:gd name="T5" fmla="*/ 1053 h 6054"/>
              <a:gd name="T6" fmla="*/ 2887 w 6990"/>
              <a:gd name="T7" fmla="*/ 6054 h 6054"/>
              <a:gd name="T8" fmla="*/ 4103 w 6990"/>
              <a:gd name="T9" fmla="*/ 6054 h 6054"/>
              <a:gd name="T10" fmla="*/ 6990 w 6990"/>
              <a:gd name="T11" fmla="*/ 1053 h 6054"/>
              <a:gd name="T12" fmla="*/ 6383 w 6990"/>
              <a:gd name="T13" fmla="*/ 0 h 6054"/>
              <a:gd name="T14" fmla="*/ 3847 w 6990"/>
              <a:gd name="T15" fmla="*/ 4365 h 6054"/>
              <a:gd name="T16" fmla="*/ 3143 w 6990"/>
              <a:gd name="T17" fmla="*/ 4365 h 6054"/>
              <a:gd name="T18" fmla="*/ 1470 w 6990"/>
              <a:gd name="T19" fmla="*/ 1467 h 6054"/>
              <a:gd name="T20" fmla="*/ 1822 w 6990"/>
              <a:gd name="T21" fmla="*/ 857 h 6054"/>
              <a:gd name="T22" fmla="*/ 5168 w 6990"/>
              <a:gd name="T23" fmla="*/ 857 h 6054"/>
              <a:gd name="T24" fmla="*/ 5520 w 6990"/>
              <a:gd name="T25" fmla="*/ 1467 h 6054"/>
              <a:gd name="T26" fmla="*/ 3847 w 6990"/>
              <a:gd name="T27" fmla="*/ 4365 h 6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990" h="6054">
                <a:moveTo>
                  <a:pt x="638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2887" y="6054"/>
                  <a:pt x="2887" y="6054"/>
                  <a:pt x="2887" y="6054"/>
                </a:cubicBezTo>
                <a:cubicBezTo>
                  <a:pt x="3428" y="6054"/>
                  <a:pt x="3563" y="6054"/>
                  <a:pt x="4103" y="6054"/>
                </a:cubicBezTo>
                <a:cubicBezTo>
                  <a:pt x="6990" y="1053"/>
                  <a:pt x="6990" y="1053"/>
                  <a:pt x="6990" y="1053"/>
                </a:cubicBezTo>
                <a:cubicBezTo>
                  <a:pt x="6720" y="585"/>
                  <a:pt x="6653" y="468"/>
                  <a:pt x="6383" y="0"/>
                </a:cubicBezTo>
                <a:close/>
                <a:moveTo>
                  <a:pt x="3847" y="4365"/>
                </a:moveTo>
                <a:cubicBezTo>
                  <a:pt x="3534" y="4365"/>
                  <a:pt x="3456" y="4365"/>
                  <a:pt x="3143" y="4365"/>
                </a:cubicBezTo>
                <a:cubicBezTo>
                  <a:pt x="1470" y="1467"/>
                  <a:pt x="1470" y="1467"/>
                  <a:pt x="1470" y="1467"/>
                </a:cubicBezTo>
                <a:cubicBezTo>
                  <a:pt x="1627" y="1196"/>
                  <a:pt x="1666" y="1128"/>
                  <a:pt x="1822" y="857"/>
                </a:cubicBezTo>
                <a:cubicBezTo>
                  <a:pt x="5168" y="857"/>
                  <a:pt x="5168" y="857"/>
                  <a:pt x="5168" y="857"/>
                </a:cubicBezTo>
                <a:cubicBezTo>
                  <a:pt x="5324" y="1128"/>
                  <a:pt x="5364" y="1196"/>
                  <a:pt x="5520" y="1467"/>
                </a:cubicBezTo>
                <a:lnTo>
                  <a:pt x="3847" y="4365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85DAB96-0AC1-4304-BAF0-31FA0B3586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9810" y="825834"/>
            <a:ext cx="0" cy="0"/>
          </a:xfrm>
          <a:prstGeom prst="line">
            <a:avLst/>
          </a:prstGeom>
          <a:noFill/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B8F8ABC0-8F5B-4046-AE7F-417486E34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817" y="4209096"/>
            <a:ext cx="3312368" cy="401005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828000" tIns="0" rIns="828000" bIns="36000" anchor="ctr">
            <a:noAutofit/>
          </a:bodyPr>
          <a:lstStyle/>
          <a:p>
            <a:pPr lvl="0" algn="dist"/>
            <a:endParaRPr lang="en-US" altLang="ko-KR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D6424E0-EAA2-456E-8F26-DFDD4A864479}"/>
              </a:ext>
            </a:extLst>
          </p:cNvPr>
          <p:cNvCxnSpPr>
            <a:cxnSpLocks/>
          </p:cNvCxnSpPr>
          <p:nvPr/>
        </p:nvCxnSpPr>
        <p:spPr>
          <a:xfrm>
            <a:off x="1989259" y="4032125"/>
            <a:ext cx="5927485" cy="0"/>
          </a:xfrm>
          <a:prstGeom prst="line">
            <a:avLst/>
          </a:prstGeom>
          <a:noFill/>
          <a:ln w="92075" cap="flat">
            <a:solidFill>
              <a:schemeClr val="bg1"/>
            </a:solidFill>
            <a:prstDash val="solid"/>
            <a:miter lim="800000"/>
            <a:headEnd/>
            <a:tailEnd/>
          </a:ln>
        </p:spPr>
      </p:cxnSp>
      <p:sp>
        <p:nvSpPr>
          <p:cNvPr id="11" name="Freeform 8">
            <a:extLst>
              <a:ext uri="{FF2B5EF4-FFF2-40B4-BE49-F238E27FC236}">
                <a16:creationId xmlns:a16="http://schemas.microsoft.com/office/drawing/2014/main" id="{B1F2CC86-74AA-48E8-9FA3-81911D33D234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910942" y="1371737"/>
            <a:ext cx="4080408" cy="3542890"/>
          </a:xfrm>
          <a:custGeom>
            <a:avLst/>
            <a:gdLst>
              <a:gd name="T0" fmla="*/ 9463 w 10070"/>
              <a:gd name="T1" fmla="*/ 0 h 8721"/>
              <a:gd name="T2" fmla="*/ 608 w 10070"/>
              <a:gd name="T3" fmla="*/ 0 h 8721"/>
              <a:gd name="T4" fmla="*/ 0 w 10070"/>
              <a:gd name="T5" fmla="*/ 1053 h 8721"/>
              <a:gd name="T6" fmla="*/ 4427 w 10070"/>
              <a:gd name="T7" fmla="*/ 8721 h 8721"/>
              <a:gd name="T8" fmla="*/ 5643 w 10070"/>
              <a:gd name="T9" fmla="*/ 8721 h 8721"/>
              <a:gd name="T10" fmla="*/ 10070 w 10070"/>
              <a:gd name="T11" fmla="*/ 1053 h 8721"/>
              <a:gd name="T12" fmla="*/ 9463 w 10070"/>
              <a:gd name="T13" fmla="*/ 0 h 8721"/>
              <a:gd name="T14" fmla="*/ 5643 w 10070"/>
              <a:gd name="T15" fmla="*/ 6943 h 8721"/>
              <a:gd name="T16" fmla="*/ 4427 w 10070"/>
              <a:gd name="T17" fmla="*/ 6943 h 8721"/>
              <a:gd name="T18" fmla="*/ 1540 w 10070"/>
              <a:gd name="T19" fmla="*/ 1942 h 8721"/>
              <a:gd name="T20" fmla="*/ 2148 w 10070"/>
              <a:gd name="T21" fmla="*/ 889 h 8721"/>
              <a:gd name="T22" fmla="*/ 7923 w 10070"/>
              <a:gd name="T23" fmla="*/ 889 h 8721"/>
              <a:gd name="T24" fmla="*/ 8530 w 10070"/>
              <a:gd name="T25" fmla="*/ 1942 h 8721"/>
              <a:gd name="T26" fmla="*/ 5643 w 10070"/>
              <a:gd name="T27" fmla="*/ 6943 h 8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070" h="8721">
                <a:moveTo>
                  <a:pt x="9463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4427" y="8721"/>
                  <a:pt x="4427" y="8721"/>
                  <a:pt x="4427" y="8721"/>
                </a:cubicBezTo>
                <a:cubicBezTo>
                  <a:pt x="4968" y="8721"/>
                  <a:pt x="5103" y="8721"/>
                  <a:pt x="5643" y="8721"/>
                </a:cubicBezTo>
                <a:cubicBezTo>
                  <a:pt x="10070" y="1053"/>
                  <a:pt x="10070" y="1053"/>
                  <a:pt x="10070" y="1053"/>
                </a:cubicBezTo>
                <a:cubicBezTo>
                  <a:pt x="9800" y="585"/>
                  <a:pt x="9733" y="468"/>
                  <a:pt x="9463" y="0"/>
                </a:cubicBezTo>
                <a:close/>
                <a:moveTo>
                  <a:pt x="5643" y="6943"/>
                </a:moveTo>
                <a:cubicBezTo>
                  <a:pt x="5103" y="6943"/>
                  <a:pt x="4968" y="6943"/>
                  <a:pt x="4427" y="6943"/>
                </a:cubicBezTo>
                <a:cubicBezTo>
                  <a:pt x="1540" y="1942"/>
                  <a:pt x="1540" y="1942"/>
                  <a:pt x="1540" y="1942"/>
                </a:cubicBezTo>
                <a:cubicBezTo>
                  <a:pt x="1810" y="1474"/>
                  <a:pt x="1878" y="1357"/>
                  <a:pt x="2148" y="889"/>
                </a:cubicBezTo>
                <a:cubicBezTo>
                  <a:pt x="7923" y="889"/>
                  <a:pt x="7923" y="889"/>
                  <a:pt x="7923" y="889"/>
                </a:cubicBezTo>
                <a:cubicBezTo>
                  <a:pt x="8193" y="1357"/>
                  <a:pt x="8260" y="1474"/>
                  <a:pt x="8530" y="1942"/>
                </a:cubicBezTo>
                <a:lnTo>
                  <a:pt x="5643" y="6943"/>
                </a:lnTo>
                <a:close/>
              </a:path>
            </a:pathLst>
          </a:cu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xy" algn="tl"/>
          </a:blipFill>
          <a:ln w="1588" cap="flat">
            <a:noFill/>
            <a:prstDash val="solid"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71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9C23B37C-1D54-4968-B8CB-7CF83651F28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2462981" y="831823"/>
            <a:ext cx="4980038" cy="4325368"/>
          </a:xfrm>
          <a:custGeom>
            <a:avLst/>
            <a:gdLst>
              <a:gd name="T0" fmla="*/ 12136 w 12744"/>
              <a:gd name="T1" fmla="*/ 0 h 11037"/>
              <a:gd name="T2" fmla="*/ 608 w 12744"/>
              <a:gd name="T3" fmla="*/ 0 h 11037"/>
              <a:gd name="T4" fmla="*/ 0 w 12744"/>
              <a:gd name="T5" fmla="*/ 1053 h 11037"/>
              <a:gd name="T6" fmla="*/ 5764 w 12744"/>
              <a:gd name="T7" fmla="*/ 11037 h 11037"/>
              <a:gd name="T8" fmla="*/ 6980 w 12744"/>
              <a:gd name="T9" fmla="*/ 11037 h 11037"/>
              <a:gd name="T10" fmla="*/ 12744 w 12744"/>
              <a:gd name="T11" fmla="*/ 1053 h 11037"/>
              <a:gd name="T12" fmla="*/ 12136 w 12744"/>
              <a:gd name="T13" fmla="*/ 0 h 11037"/>
              <a:gd name="T14" fmla="*/ 6980 w 12744"/>
              <a:gd name="T15" fmla="*/ 9442 h 11037"/>
              <a:gd name="T16" fmla="*/ 5764 w 12744"/>
              <a:gd name="T17" fmla="*/ 9442 h 11037"/>
              <a:gd name="T18" fmla="*/ 1350 w 12744"/>
              <a:gd name="T19" fmla="*/ 1796 h 11037"/>
              <a:gd name="T20" fmla="*/ 1957 w 12744"/>
              <a:gd name="T21" fmla="*/ 743 h 11037"/>
              <a:gd name="T22" fmla="*/ 10787 w 12744"/>
              <a:gd name="T23" fmla="*/ 743 h 11037"/>
              <a:gd name="T24" fmla="*/ 11394 w 12744"/>
              <a:gd name="T25" fmla="*/ 1796 h 11037"/>
              <a:gd name="T26" fmla="*/ 6980 w 12744"/>
              <a:gd name="T27" fmla="*/ 9442 h 1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44" h="11037">
                <a:moveTo>
                  <a:pt x="12136" y="0"/>
                </a:moveTo>
                <a:cubicBezTo>
                  <a:pt x="608" y="0"/>
                  <a:pt x="608" y="0"/>
                  <a:pt x="608" y="0"/>
                </a:cubicBezTo>
                <a:cubicBezTo>
                  <a:pt x="338" y="468"/>
                  <a:pt x="270" y="585"/>
                  <a:pt x="0" y="1053"/>
                </a:cubicBezTo>
                <a:cubicBezTo>
                  <a:pt x="5764" y="11037"/>
                  <a:pt x="5764" y="11037"/>
                  <a:pt x="5764" y="11037"/>
                </a:cubicBezTo>
                <a:cubicBezTo>
                  <a:pt x="6304" y="11037"/>
                  <a:pt x="6440" y="11037"/>
                  <a:pt x="6980" y="11037"/>
                </a:cubicBezTo>
                <a:cubicBezTo>
                  <a:pt x="12744" y="1053"/>
                  <a:pt x="12744" y="1053"/>
                  <a:pt x="12744" y="1053"/>
                </a:cubicBezTo>
                <a:cubicBezTo>
                  <a:pt x="12474" y="585"/>
                  <a:pt x="12406" y="468"/>
                  <a:pt x="12136" y="0"/>
                </a:cubicBezTo>
                <a:close/>
                <a:moveTo>
                  <a:pt x="6980" y="9442"/>
                </a:moveTo>
                <a:cubicBezTo>
                  <a:pt x="6440" y="9442"/>
                  <a:pt x="6304" y="9442"/>
                  <a:pt x="5764" y="9442"/>
                </a:cubicBezTo>
                <a:cubicBezTo>
                  <a:pt x="1350" y="1796"/>
                  <a:pt x="1350" y="1796"/>
                  <a:pt x="1350" y="1796"/>
                </a:cubicBezTo>
                <a:cubicBezTo>
                  <a:pt x="1620" y="1328"/>
                  <a:pt x="1687" y="1211"/>
                  <a:pt x="1957" y="743"/>
                </a:cubicBezTo>
                <a:cubicBezTo>
                  <a:pt x="10787" y="743"/>
                  <a:pt x="10787" y="743"/>
                  <a:pt x="10787" y="743"/>
                </a:cubicBezTo>
                <a:cubicBezTo>
                  <a:pt x="11057" y="1211"/>
                  <a:pt x="11124" y="1328"/>
                  <a:pt x="11394" y="1796"/>
                </a:cubicBezTo>
                <a:lnTo>
                  <a:pt x="6980" y="9442"/>
                </a:lnTo>
                <a:close/>
              </a:path>
            </a:pathLst>
          </a:cu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6436" y="3067530"/>
            <a:ext cx="5993130" cy="59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27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감사합니다</a:t>
            </a:r>
            <a:r>
              <a:rPr lang="en-US" altLang="ko-KR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!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FEF0470-62F8-4EC5-B66A-E95A5B850270}"/>
              </a:ext>
            </a:extLst>
          </p:cNvPr>
          <p:cNvCxnSpPr>
            <a:cxnSpLocks/>
          </p:cNvCxnSpPr>
          <p:nvPr/>
        </p:nvCxnSpPr>
        <p:spPr>
          <a:xfrm>
            <a:off x="1989259" y="2708920"/>
            <a:ext cx="5927485" cy="0"/>
          </a:xfrm>
          <a:prstGeom prst="line">
            <a:avLst/>
          </a:prstGeom>
          <a:noFill/>
          <a:ln w="92075" cap="flat">
            <a:solidFill>
              <a:schemeClr val="bg1"/>
            </a:solidFill>
            <a:prstDash val="solid"/>
            <a:miter lim="800000"/>
            <a:headEnd/>
            <a:tailEnd/>
          </a:ln>
        </p:spPr>
      </p:cxnSp>
      <p:sp>
        <p:nvSpPr>
          <p:cNvPr id="3" name="Text Box 10">
            <a:extLst>
              <a:ext uri="{FF2B5EF4-FFF2-40B4-BE49-F238E27FC236}">
                <a16:creationId xmlns:a16="http://schemas.microsoft.com/office/drawing/2014/main" id="{56A0500E-E856-9E60-9A16-D6F683815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6436" y="5327840"/>
            <a:ext cx="5993130" cy="59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79400" dist="38100" dir="2700000" algn="tl" rotWithShape="0">
              <a:prstClr val="black">
                <a:alpha val="27000"/>
              </a:prstClr>
            </a:outerShdw>
          </a:effectLst>
        </p:spPr>
        <p:txBody>
          <a:bodyPr wrap="square" lIns="0" tIns="0" rIns="0" bIns="0" anchor="ctr">
            <a:noAutofit/>
          </a:bodyPr>
          <a:lstStyle/>
          <a:p>
            <a:pPr algn="dist"/>
            <a:endParaRPr lang="en-US" altLang="ko-KR" sz="6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2040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3A25824B-F4E5-43F4-A638-EDD613FB0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37" y="-22738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43FBFC-88DD-CE27-4139-62F41506ECE2}"/>
              </a:ext>
            </a:extLst>
          </p:cNvPr>
          <p:cNvGrpSpPr/>
          <p:nvPr/>
        </p:nvGrpSpPr>
        <p:grpSpPr>
          <a:xfrm>
            <a:off x="1320419" y="260648"/>
            <a:ext cx="7265161" cy="817804"/>
            <a:chOff x="1312585" y="666980"/>
            <a:chExt cx="7265161" cy="81780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CF1A018-753C-8FD9-E019-1351082A487A}"/>
                </a:ext>
              </a:extLst>
            </p:cNvPr>
            <p:cNvGrpSpPr/>
            <p:nvPr/>
          </p:nvGrpSpPr>
          <p:grpSpPr>
            <a:xfrm>
              <a:off x="2427387" y="666980"/>
              <a:ext cx="5040214" cy="817804"/>
              <a:chOff x="3151286" y="698692"/>
              <a:chExt cx="3592414" cy="798195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2C5F4A0A-E835-125F-6695-CFB846ED0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1496887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C9EF0D0C-5462-03D8-C66C-8DC6B8549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698692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2068BE-F989-E868-D8B4-F9FE1A71AAA6}"/>
                </a:ext>
              </a:extLst>
            </p:cNvPr>
            <p:cNvSpPr txBox="1"/>
            <p:nvPr/>
          </p:nvSpPr>
          <p:spPr>
            <a:xfrm>
              <a:off x="1312585" y="903627"/>
              <a:ext cx="7265161" cy="347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spcAft>
                  <a:spcPts val="300"/>
                </a:spcAft>
                <a:buSzPct val="80000"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개요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98B42789-FE8E-42CC-B260-C8948A0A82B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36833130"/>
              </p:ext>
            </p:extLst>
          </p:nvPr>
        </p:nvGraphicFramePr>
        <p:xfrm>
          <a:off x="2036675" y="1568396"/>
          <a:ext cx="5832648" cy="18342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4357">
                  <a:extLst>
                    <a:ext uri="{9D8B030D-6E8A-4147-A177-3AD203B41FA5}">
                      <a16:colId xmlns:a16="http://schemas.microsoft.com/office/drawing/2014/main" val="1452751455"/>
                    </a:ext>
                  </a:extLst>
                </a:gridCol>
                <a:gridCol w="4438291">
                  <a:extLst>
                    <a:ext uri="{9D8B030D-6E8A-4147-A177-3AD203B41FA5}">
                      <a16:colId xmlns:a16="http://schemas.microsoft.com/office/drawing/2014/main" val="3065746063"/>
                    </a:ext>
                  </a:extLst>
                </a:gridCol>
              </a:tblGrid>
              <a:tr h="296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Time Travel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190549"/>
                  </a:ext>
                </a:extLst>
              </a:tr>
              <a:tr h="2791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장르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액션 어드벤처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719062"/>
                  </a:ext>
                </a:extLst>
              </a:tr>
              <a:tr h="371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시점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탑 뷰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탑 다운 뷰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500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컨셉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SF,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시간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46673"/>
                  </a:ext>
                </a:extLst>
              </a:tr>
              <a:tr h="3371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특징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과거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와 </a:t>
                      </a:r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현재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를 넘나들며 진행되는 퍼즐과 전투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51386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3380170-616F-CF30-50EB-60070FAC8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74" y="3920487"/>
            <a:ext cx="4016896" cy="2122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69AE07-92E8-CA8B-815D-A764F5530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032" y="3920487"/>
            <a:ext cx="4017882" cy="21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3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70C04E1-B6A2-FF78-6FE3-2230841A94C1}"/>
              </a:ext>
            </a:extLst>
          </p:cNvPr>
          <p:cNvGrpSpPr/>
          <p:nvPr/>
        </p:nvGrpSpPr>
        <p:grpSpPr>
          <a:xfrm>
            <a:off x="1320419" y="260648"/>
            <a:ext cx="7265161" cy="817804"/>
            <a:chOff x="1312585" y="666980"/>
            <a:chExt cx="7265161" cy="81780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A3F8A6-CC68-38CD-F694-851F67F81456}"/>
                </a:ext>
              </a:extLst>
            </p:cNvPr>
            <p:cNvGrpSpPr/>
            <p:nvPr/>
          </p:nvGrpSpPr>
          <p:grpSpPr>
            <a:xfrm>
              <a:off x="2427387" y="666980"/>
              <a:ext cx="5040214" cy="817804"/>
              <a:chOff x="3151286" y="698692"/>
              <a:chExt cx="3592414" cy="798195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391216E-4698-CDF4-026D-CFA171013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1496887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2228764-80A7-82C1-E05E-6DD7D2AE9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698692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E90760-9020-ADAB-3E0D-6B271361E436}"/>
                </a:ext>
              </a:extLst>
            </p:cNvPr>
            <p:cNvSpPr txBox="1"/>
            <p:nvPr/>
          </p:nvSpPr>
          <p:spPr>
            <a:xfrm>
              <a:off x="1312585" y="903627"/>
              <a:ext cx="7265161" cy="347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spcAft>
                  <a:spcPts val="300"/>
                </a:spcAft>
                <a:buSzPct val="80000"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스토리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pic>
        <p:nvPicPr>
          <p:cNvPr id="3076" name="Picture 4" descr="Effect and Cause - Titanfall 2 level breakdown - LUKASZ MAJ LEVEL DESIGNER">
            <a:extLst>
              <a:ext uri="{FF2B5EF4-FFF2-40B4-BE49-F238E27FC236}">
                <a16:creationId xmlns:a16="http://schemas.microsoft.com/office/drawing/2014/main" id="{75093F9C-24B2-D058-5D2E-9F28B1CA6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26" r="53005" b="15217"/>
          <a:stretch/>
        </p:blipFill>
        <p:spPr bwMode="auto">
          <a:xfrm>
            <a:off x="5417718" y="4005064"/>
            <a:ext cx="3423714" cy="22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20BCB0-75F2-795B-A6D2-CCCB8E416149}"/>
              </a:ext>
            </a:extLst>
          </p:cNvPr>
          <p:cNvSpPr/>
          <p:nvPr/>
        </p:nvSpPr>
        <p:spPr>
          <a:xfrm>
            <a:off x="1041260" y="1416339"/>
            <a:ext cx="7728164" cy="1945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폐허가 된 연구실에서 눈을 뜬 소년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.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   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그는 아무것도 기억하지 못하고 그저 그의 손에는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이상한 모양의 시계가 있었다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.     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   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소년은 이 시간을 조종하는 시계를 이용해 자신의 기억을 되찾고 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    연구실을 탈출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하기 위해 연구실을 탐험을 시작하는데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..</a:t>
            </a:r>
          </a:p>
        </p:txBody>
      </p:sp>
      <p:pic>
        <p:nvPicPr>
          <p:cNvPr id="1026" name="Picture 2" descr="난누구 여긴어디 기억 상실 기억나지 않아 나는 누구지">
            <a:extLst>
              <a:ext uri="{FF2B5EF4-FFF2-40B4-BE49-F238E27FC236}">
                <a16:creationId xmlns:a16="http://schemas.microsoft.com/office/drawing/2014/main" id="{FC028D9B-47B4-7EF9-2235-EB6A7AF7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60" y="3688274"/>
            <a:ext cx="3793604" cy="284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31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391216E-4698-CDF4-026D-CFA1710135DF}"/>
              </a:ext>
            </a:extLst>
          </p:cNvPr>
          <p:cNvCxnSpPr>
            <a:cxnSpLocks/>
          </p:cNvCxnSpPr>
          <p:nvPr/>
        </p:nvCxnSpPr>
        <p:spPr>
          <a:xfrm>
            <a:off x="2435221" y="1078452"/>
            <a:ext cx="504021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2228764-80A7-82C1-E05E-6DD7D2AE9740}"/>
              </a:ext>
            </a:extLst>
          </p:cNvPr>
          <p:cNvCxnSpPr>
            <a:cxnSpLocks/>
          </p:cNvCxnSpPr>
          <p:nvPr/>
        </p:nvCxnSpPr>
        <p:spPr>
          <a:xfrm>
            <a:off x="2435221" y="260648"/>
            <a:ext cx="504021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F2725D-6DCE-0047-CD52-760B0E24FAE0}"/>
              </a:ext>
            </a:extLst>
          </p:cNvPr>
          <p:cNvCxnSpPr>
            <a:cxnSpLocks/>
          </p:cNvCxnSpPr>
          <p:nvPr/>
        </p:nvCxnSpPr>
        <p:spPr>
          <a:xfrm flipV="1">
            <a:off x="4927475" y="1271377"/>
            <a:ext cx="0" cy="461610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E90760-9020-ADAB-3E0D-6B271361E436}"/>
              </a:ext>
            </a:extLst>
          </p:cNvPr>
          <p:cNvSpPr txBox="1"/>
          <p:nvPr/>
        </p:nvSpPr>
        <p:spPr>
          <a:xfrm>
            <a:off x="1320419" y="49729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아트 컨셉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2" name="Picture 2" descr="1.png">
            <a:extLst>
              <a:ext uri="{FF2B5EF4-FFF2-40B4-BE49-F238E27FC236}">
                <a16:creationId xmlns:a16="http://schemas.microsoft.com/office/drawing/2014/main" id="{6BC9F2C3-2354-08ED-D043-4781423DC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12"/>
          <a:stretch/>
        </p:blipFill>
        <p:spPr bwMode="auto">
          <a:xfrm>
            <a:off x="967191" y="1176553"/>
            <a:ext cx="3017246" cy="18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75D4D3-12DE-2B41-0C6D-A823C22D57D5}"/>
              </a:ext>
            </a:extLst>
          </p:cNvPr>
          <p:cNvSpPr/>
          <p:nvPr/>
        </p:nvSpPr>
        <p:spPr>
          <a:xfrm>
            <a:off x="351876" y="4673520"/>
            <a:ext cx="3672113" cy="1441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깔끔하고 세련된 미래적인 과거  연구실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  <a:p>
            <a:pPr marL="285750" indent="-285750" algn="ctr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079500" algn="l"/>
                <a:tab pos="1701800" algn="l"/>
              </a:tabLst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  <a:p>
            <a:pPr marL="285750" indent="-285750"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이와 상반되는 폐허가 된 현재 연구실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pic>
        <p:nvPicPr>
          <p:cNvPr id="2050" name="Picture 2" descr="459714 ruins, artwork, apocalyptic, digital art, 2D, anime - Rare Gallery  HD Wallpapers">
            <a:extLst>
              <a:ext uri="{FF2B5EF4-FFF2-40B4-BE49-F238E27FC236}">
                <a16:creationId xmlns:a16="http://schemas.microsoft.com/office/drawing/2014/main" id="{74B8F14F-0335-ECA4-E40D-0F1A2AB6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59" y="3099579"/>
            <a:ext cx="3009963" cy="17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80B0B487-0A7C-A4AA-D018-233714A9899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61808" y="5478298"/>
            <a:ext cx="452247" cy="1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14BECBAD-81C0-4AB3-D52D-33153FABE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488" y="3095087"/>
            <a:ext cx="2742301" cy="1828200"/>
          </a:xfrm>
          <a:prstGeom prst="rect">
            <a:avLst/>
          </a:prstGeom>
        </p:spPr>
      </p:pic>
      <p:pic>
        <p:nvPicPr>
          <p:cNvPr id="2052" name="Picture 4" descr="SF물에 나오는 바디슈트 캐릭터들이 쓰는 헬멧은 어떤 게 좋아? | 유머 게시판">
            <a:extLst>
              <a:ext uri="{FF2B5EF4-FFF2-40B4-BE49-F238E27FC236}">
                <a16:creationId xmlns:a16="http://schemas.microsoft.com/office/drawing/2014/main" id="{D9C36ED3-7FF0-B603-EA43-B355B85F6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271" y="1521434"/>
            <a:ext cx="2173981" cy="12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5E1B2D-A6A8-5074-6D17-A6521E432669}"/>
              </a:ext>
            </a:extLst>
          </p:cNvPr>
          <p:cNvSpPr/>
          <p:nvPr/>
        </p:nvSpPr>
        <p:spPr>
          <a:xfrm>
            <a:off x="4475008" y="5103685"/>
            <a:ext cx="4978525" cy="610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079500" algn="l"/>
                <a:tab pos="1701800" algn="l"/>
              </a:tabLst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미래지향적인 슈트를 착용한 소년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pic>
        <p:nvPicPr>
          <p:cNvPr id="26" name="그림 25" descr="만화 영화, 의류, 아니메이(가) 표시된 사진&#10;&#10;자동 생성된 설명">
            <a:extLst>
              <a:ext uri="{FF2B5EF4-FFF2-40B4-BE49-F238E27FC236}">
                <a16:creationId xmlns:a16="http://schemas.microsoft.com/office/drawing/2014/main" id="{DE637B1D-42FC-F58B-0F47-6A13D20FD3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5" b="94037" l="9927" r="89969">
                        <a14:foregroundMark x1="71055" y1="88532" x2="72518" y2="94037"/>
                        <a14:foregroundMark x1="37931" y1="8869" x2="42215" y2="9174"/>
                        <a14:foregroundMark x1="37931" y1="6269" x2="36677" y2="4587"/>
                        <a14:foregroundMark x1="38454" y1="2905" x2="33856" y2="765"/>
                        <a14:foregroundMark x1="30721" y1="3670" x2="35005" y2="3364"/>
                        <a14:foregroundMark x1="44514" y1="6728" x2="45977" y2="8410"/>
                        <a14:foregroundMark x1="42215" y1="5046" x2="46499" y2="5352"/>
                        <a14:foregroundMark x1="59457" y1="55963" x2="58621" y2="56422"/>
                        <a14:foregroundMark x1="59770" y1="55199" x2="54023" y2="59480"/>
                        <a14:foregroundMark x1="60084" y1="56422" x2="52874" y2="59786"/>
                        <a14:foregroundMark x1="54859" y1="59021" x2="44514" y2="62385"/>
                        <a14:foregroundMark x1="44514" y1="66972" x2="42529" y2="66514"/>
                        <a14:foregroundMark x1="41379" y1="65291" x2="36770" y2="66918"/>
                        <a14:foregroundMark x1="59248" y1="53976" x2="59248" y2="52294"/>
                        <a14:foregroundMark x1="58934" y1="53058" x2="55799" y2="53976"/>
                        <a14:foregroundMark x1="58934" y1="54740" x2="59770" y2="52294"/>
                        <a14:foregroundMark x1="58621" y1="50917" x2="62382" y2="56422"/>
                        <a14:foregroundMark x1="61546" y1="55963" x2="61233" y2="57798"/>
                        <a14:foregroundMark x1="63218" y1="56422" x2="65308" y2="56422"/>
                        <a14:foregroundMark x1="66458" y1="54740" x2="66980" y2="55963"/>
                        <a14:foregroundMark x1="67816" y1="56881" x2="66458" y2="60245"/>
                        <a14:foregroundMark x1="54336" y1="63609" x2="50888" y2="64526"/>
                        <a14:foregroundMark x1="43365" y1="63150" x2="39289" y2="64526"/>
                        <a14:foregroundMark x1="44201" y1="63609" x2="47962" y2="61927"/>
                        <a14:foregroundMark x1="46290" y1="61162" x2="40752" y2="61162"/>
                        <a14:backgroundMark x1="14838" y1="73700" x2="25183" y2="74159"/>
                        <a14:backgroundMark x1="31557" y1="72477" x2="41588" y2="72477"/>
                        <a14:backgroundMark x1="12853" y1="50917" x2="16510" y2="46789"/>
                        <a14:backgroundMark x1="60084" y1="28135" x2="67294" y2="26911"/>
                        <a14:backgroundMark x1="78265" y1="21407" x2="85998" y2="20183"/>
                        <a14:backgroundMark x1="67816" y1="12232" x2="52560" y2="11315"/>
                        <a14:backgroundMark x1="54001" y1="62927" x2="54545" y2="62844"/>
                        <a14:backgroundMark x1="47118" y1="63973" x2="50374" y2="63478"/>
                        <a14:backgroundMark x1="62908" y1="55819" x2="63527" y2="55712"/>
                        <a14:backgroundMark x1="37304" y1="65291" x2="34692" y2="74618"/>
                        <a14:backgroundMark x1="36677" y1="67431" x2="30721" y2="67890"/>
                        <a14:backgroundMark x1="35319" y1="69113" x2="36468" y2="67890"/>
                        <a14:backgroundMark x1="9300" y1="27829" x2="18286" y2="26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95" y="1176553"/>
            <a:ext cx="2442844" cy="1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1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rtStation - Abandoned Laboratory">
            <a:extLst>
              <a:ext uri="{FF2B5EF4-FFF2-40B4-BE49-F238E27FC236}">
                <a16:creationId xmlns:a16="http://schemas.microsoft.com/office/drawing/2014/main" id="{E5F3B17B-79CD-F8BA-0A8F-36AD4E88679B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425" y="2790582"/>
            <a:ext cx="2782800" cy="15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Warped Top-Down Tech Lab | OpenGameArt.org">
            <a:extLst>
              <a:ext uri="{FF2B5EF4-FFF2-40B4-BE49-F238E27FC236}">
                <a16:creationId xmlns:a16="http://schemas.microsoft.com/office/drawing/2014/main" id="{CB23A500-62BB-B5CB-A44D-BC504D164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04" y="2790582"/>
            <a:ext cx="2781754" cy="15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C15DCA-3601-8BD4-55FF-8B7C11DBB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52" b="96899" l="5702" r="92544">
                        <a14:foregroundMark x1="63596" y1="10465" x2="69298" y2="7752"/>
                        <a14:foregroundMark x1="87281" y1="27519" x2="92544" y2="34884"/>
                        <a14:foregroundMark x1="59211" y1="82558" x2="29825" y2="87209"/>
                        <a14:foregroundMark x1="53947" y1="72481" x2="51316" y2="75969"/>
                        <a14:foregroundMark x1="11842" y1="94961" x2="11842" y2="94961"/>
                        <a14:foregroundMark x1="8772" y1="95736" x2="5702" y2="96899"/>
                        <a14:foregroundMark x1="16228" y1="94574" x2="12719" y2="96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902825" y="3553112"/>
            <a:ext cx="576552" cy="65241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49D56E-0F72-4701-9FF0-392D650D7967}"/>
              </a:ext>
            </a:extLst>
          </p:cNvPr>
          <p:cNvCxnSpPr>
            <a:cxnSpLocks/>
          </p:cNvCxnSpPr>
          <p:nvPr/>
        </p:nvCxnSpPr>
        <p:spPr>
          <a:xfrm flipH="1">
            <a:off x="4289015" y="1844824"/>
            <a:ext cx="2155625" cy="3744416"/>
          </a:xfrm>
          <a:prstGeom prst="line">
            <a:avLst/>
          </a:prstGeom>
          <a:noFill/>
          <a:ln w="1588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ffectLst/>
        </p:spPr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A767FA-B8C1-4FF0-AEB1-51288DF6E593}"/>
              </a:ext>
            </a:extLst>
          </p:cNvPr>
          <p:cNvCxnSpPr>
            <a:cxnSpLocks/>
          </p:cNvCxnSpPr>
          <p:nvPr/>
        </p:nvCxnSpPr>
        <p:spPr>
          <a:xfrm flipH="1" flipV="1">
            <a:off x="3567760" y="1999328"/>
            <a:ext cx="2089797" cy="3630069"/>
          </a:xfrm>
          <a:prstGeom prst="line">
            <a:avLst/>
          </a:prstGeom>
          <a:noFill/>
          <a:ln w="1588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ffectLst/>
        </p:spPr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C6FEB0-62AF-4E9A-8A76-A7269852C8CF}"/>
              </a:ext>
            </a:extLst>
          </p:cNvPr>
          <p:cNvSpPr/>
          <p:nvPr/>
        </p:nvSpPr>
        <p:spPr>
          <a:xfrm>
            <a:off x="0" y="5862881"/>
            <a:ext cx="9906000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j-cs"/>
              </a:rPr>
              <a:t>시계를 사용하여 같은 공간의 과거와 현재를 넘나 들음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  <a:cs typeface="+mj-cs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E6DCD4-0167-43A4-B832-D6DAB7B1854D}"/>
              </a:ext>
            </a:extLst>
          </p:cNvPr>
          <p:cNvGrpSpPr/>
          <p:nvPr/>
        </p:nvGrpSpPr>
        <p:grpSpPr>
          <a:xfrm>
            <a:off x="3941004" y="2756172"/>
            <a:ext cx="2041446" cy="1972740"/>
            <a:chOff x="3048194" y="1816517"/>
            <a:chExt cx="3827065" cy="36982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D409B3F-D98A-4DC3-9059-8B1CEFEEF94D}"/>
                </a:ext>
              </a:extLst>
            </p:cNvPr>
            <p:cNvGrpSpPr/>
            <p:nvPr/>
          </p:nvGrpSpPr>
          <p:grpSpPr>
            <a:xfrm>
              <a:off x="3048194" y="1816517"/>
              <a:ext cx="3827065" cy="3698265"/>
              <a:chOff x="2646352" y="1416200"/>
              <a:chExt cx="4630748" cy="4474900"/>
            </a:xfrm>
          </p:grpSpPr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777A22D8-5D1F-48F5-9100-17D2DB330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352" y="1869190"/>
                <a:ext cx="4630748" cy="4021910"/>
              </a:xfrm>
              <a:custGeom>
                <a:avLst/>
                <a:gdLst>
                  <a:gd name="T0" fmla="*/ 352 w 4050"/>
                  <a:gd name="T1" fmla="*/ 0 h 3508"/>
                  <a:gd name="T2" fmla="*/ 0 w 4050"/>
                  <a:gd name="T3" fmla="*/ 610 h 3508"/>
                  <a:gd name="T4" fmla="*/ 1673 w 4050"/>
                  <a:gd name="T5" fmla="*/ 3508 h 3508"/>
                  <a:gd name="T6" fmla="*/ 2377 w 4050"/>
                  <a:gd name="T7" fmla="*/ 3508 h 3508"/>
                  <a:gd name="T8" fmla="*/ 4050 w 4050"/>
                  <a:gd name="T9" fmla="*/ 610 h 3508"/>
                  <a:gd name="T10" fmla="*/ 3698 w 4050"/>
                  <a:gd name="T11" fmla="*/ 0 h 3508"/>
                  <a:gd name="T12" fmla="*/ 352 w 4050"/>
                  <a:gd name="T13" fmla="*/ 0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0" h="3508">
                    <a:moveTo>
                      <a:pt x="352" y="0"/>
                    </a:moveTo>
                    <a:cubicBezTo>
                      <a:pt x="196" y="271"/>
                      <a:pt x="157" y="339"/>
                      <a:pt x="0" y="610"/>
                    </a:cubicBezTo>
                    <a:cubicBezTo>
                      <a:pt x="1673" y="3508"/>
                      <a:pt x="1673" y="3508"/>
                      <a:pt x="1673" y="3508"/>
                    </a:cubicBezTo>
                    <a:cubicBezTo>
                      <a:pt x="1986" y="3508"/>
                      <a:pt x="2064" y="3508"/>
                      <a:pt x="2377" y="3508"/>
                    </a:cubicBezTo>
                    <a:cubicBezTo>
                      <a:pt x="4050" y="610"/>
                      <a:pt x="4050" y="610"/>
                      <a:pt x="4050" y="610"/>
                    </a:cubicBezTo>
                    <a:cubicBezTo>
                      <a:pt x="3894" y="339"/>
                      <a:pt x="3854" y="271"/>
                      <a:pt x="3698" y="0"/>
                    </a:cubicBezTo>
                    <a:lnTo>
                      <a:pt x="352" y="0"/>
                    </a:lnTo>
                    <a:close/>
                  </a:path>
                </a:pathLst>
              </a:custGeom>
              <a:no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1B7D7DBC-5C9B-44F1-A8B1-B3E87AF46225}"/>
                  </a:ext>
                </a:extLst>
              </p:cNvPr>
              <p:cNvSpPr/>
              <p:nvPr/>
            </p:nvSpPr>
            <p:spPr>
              <a:xfrm>
                <a:off x="3078480" y="1416200"/>
                <a:ext cx="3749041" cy="3749038"/>
              </a:xfrm>
              <a:prstGeom prst="ellipse">
                <a:avLst/>
              </a:prstGeom>
              <a:noFill/>
              <a:ln w="1588" cap="flat">
                <a:gradFill>
                  <a:gsLst>
                    <a:gs pos="0">
                      <a:srgbClr val="9966FF"/>
                    </a:gs>
                    <a:gs pos="100000">
                      <a:srgbClr val="DA5054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BF4D4E6-73AB-4AB3-95BE-7F9CD12DB5F7}"/>
                </a:ext>
              </a:extLst>
            </p:cNvPr>
            <p:cNvCxnSpPr>
              <a:cxnSpLocks/>
              <a:stCxn id="18" idx="0"/>
              <a:endCxn id="6" idx="4"/>
            </p:cNvCxnSpPr>
            <p:nvPr/>
          </p:nvCxnSpPr>
          <p:spPr>
            <a:xfrm>
              <a:off x="3380817" y="2190890"/>
              <a:ext cx="1573699" cy="2724006"/>
            </a:xfrm>
            <a:prstGeom prst="line">
              <a:avLst/>
            </a:prstGeom>
            <a:no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0DB4ED6-4AFB-4249-B4FD-AD16C876C9AC}"/>
                </a:ext>
              </a:extLst>
            </p:cNvPr>
            <p:cNvCxnSpPr>
              <a:stCxn id="18" idx="5"/>
              <a:endCxn id="6" idx="4"/>
            </p:cNvCxnSpPr>
            <p:nvPr/>
          </p:nvCxnSpPr>
          <p:spPr>
            <a:xfrm flipH="1">
              <a:off x="4954516" y="2190890"/>
              <a:ext cx="1588119" cy="2724006"/>
            </a:xfrm>
            <a:prstGeom prst="line">
              <a:avLst/>
            </a:prstGeom>
            <a:noFill/>
            <a:ln w="1588" cap="flat">
              <a:gradFill>
                <a:gsLst>
                  <a:gs pos="0">
                    <a:srgbClr val="9966FF"/>
                  </a:gs>
                  <a:gs pos="100000">
                    <a:srgbClr val="DA505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/>
          </p:spPr>
        </p:cxn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997CFC39-3C83-45F7-A420-F06D4D67A3D0}"/>
              </a:ext>
            </a:extLst>
          </p:cNvPr>
          <p:cNvSpPr/>
          <p:nvPr/>
        </p:nvSpPr>
        <p:spPr>
          <a:xfrm>
            <a:off x="2046814" y="2171039"/>
            <a:ext cx="132034" cy="13203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F3DFFA0-2FD1-4023-B0F9-22AFC33724E9}"/>
              </a:ext>
            </a:extLst>
          </p:cNvPr>
          <p:cNvSpPr/>
          <p:nvPr/>
        </p:nvSpPr>
        <p:spPr>
          <a:xfrm>
            <a:off x="4879147" y="2171039"/>
            <a:ext cx="132034" cy="13203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667D13A-4BC4-4235-AEDA-7EADFD1C9C4F}"/>
              </a:ext>
            </a:extLst>
          </p:cNvPr>
          <p:cNvSpPr/>
          <p:nvPr/>
        </p:nvSpPr>
        <p:spPr>
          <a:xfrm>
            <a:off x="7836808" y="2171039"/>
            <a:ext cx="132034" cy="13203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8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D28F71-9E88-46FE-3416-D39571EAB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52" b="96899" l="5702" r="92544">
                        <a14:foregroundMark x1="63596" y1="10465" x2="69298" y2="7752"/>
                        <a14:foregroundMark x1="87281" y1="27519" x2="92544" y2="34884"/>
                        <a14:foregroundMark x1="59211" y1="82558" x2="29825" y2="87209"/>
                        <a14:foregroundMark x1="53947" y1="72481" x2="51316" y2="75969"/>
                        <a14:foregroundMark x1="11842" y1="94961" x2="11842" y2="94961"/>
                        <a14:foregroundMark x1="8772" y1="95736" x2="5702" y2="96899"/>
                        <a14:foregroundMark x1="16228" y1="94574" x2="12719" y2="96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58669" y="3390825"/>
            <a:ext cx="576552" cy="652413"/>
          </a:xfrm>
          <a:prstGeom prst="rect">
            <a:avLst/>
          </a:prstGeom>
        </p:spPr>
      </p:pic>
      <p:pic>
        <p:nvPicPr>
          <p:cNvPr id="9" name="Picture 12" descr="Smart Watch Icon - Free PNG &amp; SVG 75426 - Noun Project">
            <a:extLst>
              <a:ext uri="{FF2B5EF4-FFF2-40B4-BE49-F238E27FC236}">
                <a16:creationId xmlns:a16="http://schemas.microsoft.com/office/drawing/2014/main" id="{6C890E83-94ED-1B1E-66C2-136BAD89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278" y="2981469"/>
            <a:ext cx="1080897" cy="108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CB5BD39-6E39-AE0B-11CF-FAD9F5F08FA7}"/>
              </a:ext>
            </a:extLst>
          </p:cNvPr>
          <p:cNvGrpSpPr/>
          <p:nvPr/>
        </p:nvGrpSpPr>
        <p:grpSpPr>
          <a:xfrm>
            <a:off x="4329869" y="4773379"/>
            <a:ext cx="1263715" cy="543111"/>
            <a:chOff x="4265349" y="3671117"/>
            <a:chExt cx="1263715" cy="543111"/>
          </a:xfrm>
          <a:solidFill>
            <a:srgbClr val="CDCDCD"/>
          </a:solidFill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8D47C1A8-548B-B916-0EB8-395BE345DAF2}"/>
                </a:ext>
              </a:extLst>
            </p:cNvPr>
            <p:cNvSpPr/>
            <p:nvPr/>
          </p:nvSpPr>
          <p:spPr>
            <a:xfrm>
              <a:off x="4448944" y="3671117"/>
              <a:ext cx="1080120" cy="54311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41FE465-427C-4F26-2711-714690CEA5F6}"/>
                </a:ext>
              </a:extLst>
            </p:cNvPr>
            <p:cNvSpPr/>
            <p:nvPr/>
          </p:nvSpPr>
          <p:spPr>
            <a:xfrm flipH="1">
              <a:off x="4265349" y="3671117"/>
              <a:ext cx="1080120" cy="54311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07E83A7-6187-D088-CAD5-FBCE614B0A7B}"/>
              </a:ext>
            </a:extLst>
          </p:cNvPr>
          <p:cNvSpPr txBox="1"/>
          <p:nvPr/>
        </p:nvSpPr>
        <p:spPr>
          <a:xfrm>
            <a:off x="1750995" y="4404047"/>
            <a:ext cx="728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  <a:cs typeface="+mj-cs"/>
              </a:rPr>
              <a:t>과거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a typeface="나눔스퀘어 Bold" panose="020B0600000101010101" pitchFamily="50" charset="-127"/>
                <a:cs typeface="+mj-cs"/>
              </a:rPr>
              <a:t> 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9FBEB-72CB-3DC8-B689-9281AE8DCB71}"/>
              </a:ext>
            </a:extLst>
          </p:cNvPr>
          <p:cNvSpPr txBox="1"/>
          <p:nvPr/>
        </p:nvSpPr>
        <p:spPr>
          <a:xfrm>
            <a:off x="7538820" y="4367743"/>
            <a:ext cx="728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  <a:cs typeface="+mj-cs"/>
              </a:rPr>
              <a:t>현재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j-cs"/>
              </a:rPr>
              <a:t> 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+mj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98CAB61-2AB5-BF2B-1E45-C20186A5F4D5}"/>
              </a:ext>
            </a:extLst>
          </p:cNvPr>
          <p:cNvGrpSpPr/>
          <p:nvPr/>
        </p:nvGrpSpPr>
        <p:grpSpPr>
          <a:xfrm>
            <a:off x="1320419" y="260648"/>
            <a:ext cx="7265161" cy="817804"/>
            <a:chOff x="1312585" y="666980"/>
            <a:chExt cx="7265161" cy="81780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2DBC86E-0E6F-F9FC-534E-DCC8D048CD84}"/>
                </a:ext>
              </a:extLst>
            </p:cNvPr>
            <p:cNvGrpSpPr/>
            <p:nvPr/>
          </p:nvGrpSpPr>
          <p:grpSpPr>
            <a:xfrm>
              <a:off x="2427387" y="666980"/>
              <a:ext cx="5040214" cy="817804"/>
              <a:chOff x="3151286" y="698692"/>
              <a:chExt cx="3592414" cy="798195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B8DB6F4-FF9B-EEBA-0F8E-AE6397CBB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1496887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2061BD3-5221-5FFF-C426-8FEED18F4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698692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E142A9-C8B2-A1CC-0F29-12FB6775A783}"/>
                </a:ext>
              </a:extLst>
            </p:cNvPr>
            <p:cNvSpPr txBox="1"/>
            <p:nvPr/>
          </p:nvSpPr>
          <p:spPr>
            <a:xfrm>
              <a:off x="1312585" y="903627"/>
              <a:ext cx="7265161" cy="347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spcAft>
                  <a:spcPts val="300"/>
                </a:spcAft>
                <a:buSzPct val="80000"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핵심 시스템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 –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시간 여행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pic>
        <p:nvPicPr>
          <p:cNvPr id="20" name="Picture 10">
            <a:extLst>
              <a:ext uri="{FF2B5EF4-FFF2-40B4-BE49-F238E27FC236}">
                <a16:creationId xmlns:a16="http://schemas.microsoft.com/office/drawing/2014/main" id="{BE86854A-5FB9-B120-29DC-1D759E29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375" y="5114508"/>
            <a:ext cx="794433" cy="67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9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998CAB61-2AB5-BF2B-1E45-C20186A5F4D5}"/>
              </a:ext>
            </a:extLst>
          </p:cNvPr>
          <p:cNvGrpSpPr/>
          <p:nvPr/>
        </p:nvGrpSpPr>
        <p:grpSpPr>
          <a:xfrm>
            <a:off x="1320419" y="260648"/>
            <a:ext cx="7265161" cy="817804"/>
            <a:chOff x="1312585" y="666980"/>
            <a:chExt cx="7265161" cy="81780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2DBC86E-0E6F-F9FC-534E-DCC8D048CD84}"/>
                </a:ext>
              </a:extLst>
            </p:cNvPr>
            <p:cNvGrpSpPr/>
            <p:nvPr/>
          </p:nvGrpSpPr>
          <p:grpSpPr>
            <a:xfrm>
              <a:off x="2427387" y="666980"/>
              <a:ext cx="5040214" cy="817804"/>
              <a:chOff x="3151286" y="698692"/>
              <a:chExt cx="3592414" cy="798195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B8DB6F4-FF9B-EEBA-0F8E-AE6397CBB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1496887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2061BD3-5221-5FFF-C426-8FEED18F4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698692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E142A9-C8B2-A1CC-0F29-12FB6775A783}"/>
                </a:ext>
              </a:extLst>
            </p:cNvPr>
            <p:cNvSpPr txBox="1"/>
            <p:nvPr/>
          </p:nvSpPr>
          <p:spPr>
            <a:xfrm>
              <a:off x="1312585" y="903627"/>
              <a:ext cx="7265161" cy="347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spcAft>
                  <a:spcPts val="300"/>
                </a:spcAft>
                <a:buSzPct val="80000"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핵심 시스템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 –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시간 여행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pic>
        <p:nvPicPr>
          <p:cNvPr id="2" name="제목 없는 동영상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9BD6C657-9567-7670-5385-6FE6378AB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272" y="1284477"/>
            <a:ext cx="9057456" cy="51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0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998CAB61-2AB5-BF2B-1E45-C20186A5F4D5}"/>
              </a:ext>
            </a:extLst>
          </p:cNvPr>
          <p:cNvGrpSpPr/>
          <p:nvPr/>
        </p:nvGrpSpPr>
        <p:grpSpPr>
          <a:xfrm>
            <a:off x="1320419" y="260648"/>
            <a:ext cx="7265161" cy="817804"/>
            <a:chOff x="1312585" y="666980"/>
            <a:chExt cx="7265161" cy="81780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2DBC86E-0E6F-F9FC-534E-DCC8D048CD84}"/>
                </a:ext>
              </a:extLst>
            </p:cNvPr>
            <p:cNvGrpSpPr/>
            <p:nvPr/>
          </p:nvGrpSpPr>
          <p:grpSpPr>
            <a:xfrm>
              <a:off x="2427387" y="666980"/>
              <a:ext cx="5040214" cy="817804"/>
              <a:chOff x="3151286" y="698692"/>
              <a:chExt cx="3592414" cy="798195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B8DB6F4-FF9B-EEBA-0F8E-AE6397CBB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1496887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2061BD3-5221-5FFF-C426-8FEED18F4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698692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E142A9-C8B2-A1CC-0F29-12FB6775A783}"/>
                </a:ext>
              </a:extLst>
            </p:cNvPr>
            <p:cNvSpPr txBox="1"/>
            <p:nvPr/>
          </p:nvSpPr>
          <p:spPr>
            <a:xfrm>
              <a:off x="1312585" y="903627"/>
              <a:ext cx="7265161" cy="347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spcAft>
                  <a:spcPts val="300"/>
                </a:spcAft>
                <a:buSzPct val="80000"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핵심 시스템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 –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시간 여행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pic>
        <p:nvPicPr>
          <p:cNvPr id="2" name="Picture 2" descr="Warped Top-Down Tech Lab | OpenGameArt.org">
            <a:extLst>
              <a:ext uri="{FF2B5EF4-FFF2-40B4-BE49-F238E27FC236}">
                <a16:creationId xmlns:a16="http://schemas.microsoft.com/office/drawing/2014/main" id="{C65FA533-741D-FFE1-C360-024039E83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/>
          <a:stretch/>
        </p:blipFill>
        <p:spPr bwMode="auto">
          <a:xfrm>
            <a:off x="1604627" y="1916832"/>
            <a:ext cx="6696744" cy="3347870"/>
          </a:xfrm>
          <a:prstGeom prst="rect">
            <a:avLst/>
          </a:prstGeom>
          <a:solidFill>
            <a:schemeClr val="accent1">
              <a:lumMod val="20000"/>
              <a:lumOff val="80000"/>
              <a:alpha val="33000"/>
            </a:schemeClr>
          </a:solidFill>
        </p:spPr>
      </p:pic>
      <p:pic>
        <p:nvPicPr>
          <p:cNvPr id="20" name="그림 19" descr="오렌지, 그래픽, 노랑, 예술이(가) 표시된 사진&#10;&#10;자동 생성된 설명">
            <a:extLst>
              <a:ext uri="{FF2B5EF4-FFF2-40B4-BE49-F238E27FC236}">
                <a16:creationId xmlns:a16="http://schemas.microsoft.com/office/drawing/2014/main" id="{FCF802E7-C0CC-ACC9-B670-9F086634D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51" y="3546791"/>
            <a:ext cx="1332148" cy="110422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810D38-64CF-C6DB-9394-C6299A8169F0}"/>
              </a:ext>
            </a:extLst>
          </p:cNvPr>
          <p:cNvSpPr/>
          <p:nvPr/>
        </p:nvSpPr>
        <p:spPr>
          <a:xfrm>
            <a:off x="0" y="5779894"/>
            <a:ext cx="9906000" cy="50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현재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237CAF-83D2-CFCD-3946-E15F530AEF39}"/>
              </a:ext>
            </a:extLst>
          </p:cNvPr>
          <p:cNvSpPr/>
          <p:nvPr/>
        </p:nvSpPr>
        <p:spPr>
          <a:xfrm>
            <a:off x="3584848" y="1916833"/>
            <a:ext cx="1368152" cy="720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D15BDA-305E-E82B-9DE7-CCF870F02D8E}"/>
              </a:ext>
            </a:extLst>
          </p:cNvPr>
          <p:cNvSpPr/>
          <p:nvPr/>
        </p:nvSpPr>
        <p:spPr>
          <a:xfrm>
            <a:off x="3584847" y="4621175"/>
            <a:ext cx="1368152" cy="6435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0A5F3-DA79-607D-1D72-7B11A4C56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52" b="96899" l="5702" r="92544">
                        <a14:foregroundMark x1="63596" y1="10465" x2="69298" y2="7752"/>
                        <a14:foregroundMark x1="87281" y1="27519" x2="92544" y2="34884"/>
                        <a14:foregroundMark x1="59211" y1="82558" x2="29825" y2="87209"/>
                        <a14:foregroundMark x1="53947" y1="72481" x2="51316" y2="75969"/>
                        <a14:foregroundMark x1="11842" y1="94961" x2="11842" y2="94961"/>
                        <a14:foregroundMark x1="8772" y1="95736" x2="5702" y2="96899"/>
                        <a14:foregroundMark x1="16228" y1="94574" x2="12719" y2="96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33163" y="3654475"/>
            <a:ext cx="828573" cy="9375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97C675-7F6D-4672-79B7-74E0B1A06C2A}"/>
              </a:ext>
            </a:extLst>
          </p:cNvPr>
          <p:cNvSpPr/>
          <p:nvPr/>
        </p:nvSpPr>
        <p:spPr>
          <a:xfrm>
            <a:off x="5457056" y="3284984"/>
            <a:ext cx="1008112" cy="6663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43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998CAB61-2AB5-BF2B-1E45-C20186A5F4D5}"/>
              </a:ext>
            </a:extLst>
          </p:cNvPr>
          <p:cNvGrpSpPr/>
          <p:nvPr/>
        </p:nvGrpSpPr>
        <p:grpSpPr>
          <a:xfrm>
            <a:off x="1320419" y="260648"/>
            <a:ext cx="7265161" cy="817804"/>
            <a:chOff x="1312585" y="666980"/>
            <a:chExt cx="7265161" cy="81780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2DBC86E-0E6F-F9FC-534E-DCC8D048CD84}"/>
                </a:ext>
              </a:extLst>
            </p:cNvPr>
            <p:cNvGrpSpPr/>
            <p:nvPr/>
          </p:nvGrpSpPr>
          <p:grpSpPr>
            <a:xfrm>
              <a:off x="2427387" y="666980"/>
              <a:ext cx="5040214" cy="817804"/>
              <a:chOff x="3151286" y="698692"/>
              <a:chExt cx="3592414" cy="798195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B8DB6F4-FF9B-EEBA-0F8E-AE6397CBB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1496887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2061BD3-5221-5FFF-C426-8FEED18F4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698692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E142A9-C8B2-A1CC-0F29-12FB6775A783}"/>
                </a:ext>
              </a:extLst>
            </p:cNvPr>
            <p:cNvSpPr txBox="1"/>
            <p:nvPr/>
          </p:nvSpPr>
          <p:spPr>
            <a:xfrm>
              <a:off x="1312585" y="903627"/>
              <a:ext cx="7265161" cy="347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spcAft>
                  <a:spcPts val="300"/>
                </a:spcAft>
                <a:buSzPct val="80000"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핵심 시스템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 –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시간 여행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pic>
        <p:nvPicPr>
          <p:cNvPr id="2" name="Picture 2" descr="Warped Top-Down Tech Lab | OpenGameArt.org">
            <a:extLst>
              <a:ext uri="{FF2B5EF4-FFF2-40B4-BE49-F238E27FC236}">
                <a16:creationId xmlns:a16="http://schemas.microsoft.com/office/drawing/2014/main" id="{C65FA533-741D-FFE1-C360-024039E83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/>
          <a:stretch/>
        </p:blipFill>
        <p:spPr bwMode="auto">
          <a:xfrm>
            <a:off x="1604627" y="1916832"/>
            <a:ext cx="6696744" cy="3347870"/>
          </a:xfrm>
          <a:prstGeom prst="rect">
            <a:avLst/>
          </a:prstGeom>
          <a:solidFill>
            <a:schemeClr val="accent1">
              <a:lumMod val="20000"/>
              <a:lumOff val="80000"/>
              <a:alpha val="33000"/>
            </a:schemeClr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0A4408-9ADC-1E20-8915-FF45C6845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52" b="96899" l="5702" r="92544">
                        <a14:foregroundMark x1="63596" y1="10465" x2="69298" y2="7752"/>
                        <a14:foregroundMark x1="87281" y1="27519" x2="92544" y2="34884"/>
                        <a14:foregroundMark x1="59211" y1="82558" x2="29825" y2="87209"/>
                        <a14:foregroundMark x1="53947" y1="72481" x2="51316" y2="75969"/>
                        <a14:foregroundMark x1="11842" y1="94961" x2="11842" y2="94961"/>
                        <a14:foregroundMark x1="8772" y1="95736" x2="5702" y2="96899"/>
                        <a14:foregroundMark x1="16228" y1="94574" x2="12719" y2="96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33163" y="3654475"/>
            <a:ext cx="828573" cy="9375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810D38-64CF-C6DB-9394-C6299A8169F0}"/>
              </a:ext>
            </a:extLst>
          </p:cNvPr>
          <p:cNvSpPr/>
          <p:nvPr/>
        </p:nvSpPr>
        <p:spPr>
          <a:xfrm>
            <a:off x="0" y="5779894"/>
            <a:ext cx="9906000" cy="50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과거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1EDFC91-C79D-B5D1-E1FD-9F46AE0A74D9}"/>
              </a:ext>
            </a:extLst>
          </p:cNvPr>
          <p:cNvGrpSpPr/>
          <p:nvPr/>
        </p:nvGrpSpPr>
        <p:grpSpPr>
          <a:xfrm>
            <a:off x="5152611" y="3543910"/>
            <a:ext cx="1872208" cy="1048159"/>
            <a:chOff x="3512737" y="3683300"/>
            <a:chExt cx="2062702" cy="1264183"/>
          </a:xfrm>
        </p:grpSpPr>
        <p:pic>
          <p:nvPicPr>
            <p:cNvPr id="3" name="Picture 4" descr="회색 및 녹색 로봇 일러스트, 로봇 애니메이션 스프라이트 2D 컴퓨터 그래픽 게임, 로봇, 전자 제품, 비디오 게임, 예술 게임 png  | PNGWing">
              <a:extLst>
                <a:ext uri="{FF2B5EF4-FFF2-40B4-BE49-F238E27FC236}">
                  <a16:creationId xmlns:a16="http://schemas.microsoft.com/office/drawing/2014/main" id="{BB69E2F5-E572-F334-EE0A-5C064A564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2737" y="3757449"/>
              <a:ext cx="2062702" cy="111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달 5">
              <a:extLst>
                <a:ext uri="{FF2B5EF4-FFF2-40B4-BE49-F238E27FC236}">
                  <a16:creationId xmlns:a16="http://schemas.microsoft.com/office/drawing/2014/main" id="{B95F3643-1856-97A5-952C-D85E7940CB51}"/>
                </a:ext>
              </a:extLst>
            </p:cNvPr>
            <p:cNvSpPr/>
            <p:nvPr/>
          </p:nvSpPr>
          <p:spPr>
            <a:xfrm>
              <a:off x="3906068" y="3683300"/>
              <a:ext cx="452495" cy="1264183"/>
            </a:xfrm>
            <a:prstGeom prst="moon">
              <a:avLst/>
            </a:prstGeom>
            <a:solidFill>
              <a:srgbClr val="DA5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76764B-2A9F-8869-8B79-C70D1D20358B}"/>
              </a:ext>
            </a:extLst>
          </p:cNvPr>
          <p:cNvSpPr/>
          <p:nvPr/>
        </p:nvSpPr>
        <p:spPr>
          <a:xfrm>
            <a:off x="3584848" y="1916833"/>
            <a:ext cx="1368152" cy="720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5892D1-7FDD-0434-51A5-2413FF3D3F0F}"/>
              </a:ext>
            </a:extLst>
          </p:cNvPr>
          <p:cNvSpPr/>
          <p:nvPr/>
        </p:nvSpPr>
        <p:spPr>
          <a:xfrm>
            <a:off x="3584847" y="4621175"/>
            <a:ext cx="1368152" cy="6435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7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538E-6 2.59259E-6 L 0.28926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998CAB61-2AB5-BF2B-1E45-C20186A5F4D5}"/>
              </a:ext>
            </a:extLst>
          </p:cNvPr>
          <p:cNvGrpSpPr/>
          <p:nvPr/>
        </p:nvGrpSpPr>
        <p:grpSpPr>
          <a:xfrm>
            <a:off x="1320419" y="260648"/>
            <a:ext cx="7265161" cy="817804"/>
            <a:chOff x="1312585" y="666980"/>
            <a:chExt cx="7265161" cy="81780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2DBC86E-0E6F-F9FC-534E-DCC8D048CD84}"/>
                </a:ext>
              </a:extLst>
            </p:cNvPr>
            <p:cNvGrpSpPr/>
            <p:nvPr/>
          </p:nvGrpSpPr>
          <p:grpSpPr>
            <a:xfrm>
              <a:off x="2427387" y="666980"/>
              <a:ext cx="5040214" cy="817804"/>
              <a:chOff x="3151286" y="698692"/>
              <a:chExt cx="3592414" cy="798195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B8DB6F4-FF9B-EEBA-0F8E-AE6397CBB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1496887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2061BD3-5221-5FFF-C426-8FEED18F4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86" y="698692"/>
                <a:ext cx="3592414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E142A9-C8B2-A1CC-0F29-12FB6775A783}"/>
                </a:ext>
              </a:extLst>
            </p:cNvPr>
            <p:cNvSpPr txBox="1"/>
            <p:nvPr/>
          </p:nvSpPr>
          <p:spPr>
            <a:xfrm>
              <a:off x="1312585" y="903627"/>
              <a:ext cx="7265161" cy="34767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spcAft>
                  <a:spcPts val="300"/>
                </a:spcAft>
                <a:buSzPct val="80000"/>
              </a:pP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핵심 시스템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 –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  <a:cs typeface="+mj-cs"/>
                </a:rPr>
                <a:t>시간 여행</a:t>
              </a:r>
              <a:endPara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pic>
        <p:nvPicPr>
          <p:cNvPr id="2" name="Picture 2" descr="Warped Top-Down Tech Lab | OpenGameArt.org">
            <a:extLst>
              <a:ext uri="{FF2B5EF4-FFF2-40B4-BE49-F238E27FC236}">
                <a16:creationId xmlns:a16="http://schemas.microsoft.com/office/drawing/2014/main" id="{C65FA533-741D-FFE1-C360-024039E83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2"/>
          <a:stretch/>
        </p:blipFill>
        <p:spPr bwMode="auto">
          <a:xfrm>
            <a:off x="1604627" y="1916832"/>
            <a:ext cx="6696744" cy="3347870"/>
          </a:xfrm>
          <a:prstGeom prst="rect">
            <a:avLst/>
          </a:prstGeom>
          <a:solidFill>
            <a:schemeClr val="accent1">
              <a:lumMod val="20000"/>
              <a:lumOff val="80000"/>
              <a:alpha val="33000"/>
            </a:schemeClr>
          </a:solidFill>
        </p:spPr>
      </p:pic>
      <p:pic>
        <p:nvPicPr>
          <p:cNvPr id="20" name="그림 19" descr="오렌지, 그래픽, 노랑, 예술이(가) 표시된 사진&#10;&#10;자동 생성된 설명">
            <a:extLst>
              <a:ext uri="{FF2B5EF4-FFF2-40B4-BE49-F238E27FC236}">
                <a16:creationId xmlns:a16="http://schemas.microsoft.com/office/drawing/2014/main" id="{FCF802E7-C0CC-ACC9-B670-9F086634D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51" y="3546791"/>
            <a:ext cx="1332148" cy="110422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810D38-64CF-C6DB-9394-C6299A8169F0}"/>
              </a:ext>
            </a:extLst>
          </p:cNvPr>
          <p:cNvSpPr/>
          <p:nvPr/>
        </p:nvSpPr>
        <p:spPr>
          <a:xfrm>
            <a:off x="0" y="5779894"/>
            <a:ext cx="9906000" cy="50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tabLst>
                <a:tab pos="1079500" algn="l"/>
                <a:tab pos="1701800" algn="l"/>
              </a:tabLst>
              <a:defRPr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현재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237CAF-83D2-CFCD-3946-E15F530AEF39}"/>
              </a:ext>
            </a:extLst>
          </p:cNvPr>
          <p:cNvSpPr/>
          <p:nvPr/>
        </p:nvSpPr>
        <p:spPr>
          <a:xfrm>
            <a:off x="3584848" y="1916833"/>
            <a:ext cx="1368152" cy="720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D15BDA-305E-E82B-9DE7-CCF870F02D8E}"/>
              </a:ext>
            </a:extLst>
          </p:cNvPr>
          <p:cNvSpPr/>
          <p:nvPr/>
        </p:nvSpPr>
        <p:spPr>
          <a:xfrm>
            <a:off x="3584847" y="4621175"/>
            <a:ext cx="1368152" cy="6435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42358F-73DA-B2B4-04DD-0518A3D51F77}"/>
              </a:ext>
            </a:extLst>
          </p:cNvPr>
          <p:cNvSpPr/>
          <p:nvPr/>
        </p:nvSpPr>
        <p:spPr>
          <a:xfrm>
            <a:off x="5457056" y="3284984"/>
            <a:ext cx="1008112" cy="6663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0A5F3-DA79-607D-1D72-7B11A4C56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52" b="96899" l="5702" r="92544">
                        <a14:foregroundMark x1="63596" y1="10465" x2="69298" y2="7752"/>
                        <a14:foregroundMark x1="87281" y1="27519" x2="92544" y2="34884"/>
                        <a14:foregroundMark x1="59211" y1="82558" x2="29825" y2="87209"/>
                        <a14:foregroundMark x1="53947" y1="72481" x2="51316" y2="75969"/>
                        <a14:foregroundMark x1="11842" y1="94961" x2="11842" y2="94961"/>
                        <a14:foregroundMark x1="8772" y1="95736" x2="5702" y2="96899"/>
                        <a14:foregroundMark x1="16228" y1="94574" x2="12719" y2="96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995849" y="3620855"/>
            <a:ext cx="828573" cy="9375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EBCC4-FA2F-B9FA-BACD-DFBCB5C09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52" b="96899" l="5702" r="92544">
                        <a14:foregroundMark x1="63596" y1="10465" x2="69298" y2="7752"/>
                        <a14:foregroundMark x1="87281" y1="27519" x2="92544" y2="34884"/>
                        <a14:foregroundMark x1="59211" y1="82558" x2="29825" y2="87209"/>
                        <a14:foregroundMark x1="53947" y1="72481" x2="51316" y2="75969"/>
                        <a14:foregroundMark x1="11842" y1="94961" x2="11842" y2="94961"/>
                        <a14:foregroundMark x1="8772" y1="95736" x2="5702" y2="96899"/>
                        <a14:foregroundMark x1="16228" y1="94574" x2="12719" y2="96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2794" y="3590767"/>
            <a:ext cx="828573" cy="93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615E-6 3.7037E-6 L 0.13558 -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8058</TotalTime>
  <Words>155</Words>
  <Application>Microsoft Office PowerPoint</Application>
  <PresentationFormat>A4 용지(210x297mm)</PresentationFormat>
  <Paragraphs>62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Arial</vt:lpstr>
      <vt:lpstr>나눔스퀘어 ExtraBold</vt:lpstr>
      <vt:lpstr>나눔스퀘어 Bold</vt:lpstr>
      <vt:lpstr>나눔스퀘어OTF ExtraBold</vt:lpstr>
      <vt:lpstr>나눔스퀘어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templeate adstorepost.com</dc:title>
  <dc:creator>adstorepost.com</dc:creator>
  <cp:keywords>L@rgo</cp:keywords>
  <cp:lastModifiedBy>최지영</cp:lastModifiedBy>
  <cp:revision>1829</cp:revision>
  <cp:lastPrinted>2018-10-01T08:18:26Z</cp:lastPrinted>
  <dcterms:created xsi:type="dcterms:W3CDTF">2018-09-20T04:59:45Z</dcterms:created>
  <dcterms:modified xsi:type="dcterms:W3CDTF">2023-05-11T17:23:11Z</dcterms:modified>
</cp:coreProperties>
</file>